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FBCA-BADC-4E70-826F-A5B1E085086F}" type="datetimeFigureOut">
              <a:rPr lang="fr-FR" smtClean="0"/>
              <a:t>04/01/2012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EB84-9DD1-4C81-B4E9-3903A572CE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FBCA-BADC-4E70-826F-A5B1E085086F}" type="datetimeFigureOut">
              <a:rPr lang="fr-FR" smtClean="0"/>
              <a:t>04/01/2012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EB84-9DD1-4C81-B4E9-3903A572CE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FBCA-BADC-4E70-826F-A5B1E085086F}" type="datetimeFigureOut">
              <a:rPr lang="fr-FR" smtClean="0"/>
              <a:t>04/01/2012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EB84-9DD1-4C81-B4E9-3903A572CE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FBCA-BADC-4E70-826F-A5B1E085086F}" type="datetimeFigureOut">
              <a:rPr lang="fr-FR" smtClean="0"/>
              <a:t>04/01/2012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EB84-9DD1-4C81-B4E9-3903A572CE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FBCA-BADC-4E70-826F-A5B1E085086F}" type="datetimeFigureOut">
              <a:rPr lang="fr-FR" smtClean="0"/>
              <a:t>04/01/2012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EB84-9DD1-4C81-B4E9-3903A572CE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FBCA-BADC-4E70-826F-A5B1E085086F}" type="datetimeFigureOut">
              <a:rPr lang="fr-FR" smtClean="0"/>
              <a:t>04/01/2012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EB84-9DD1-4C81-B4E9-3903A572CE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FBCA-BADC-4E70-826F-A5B1E085086F}" type="datetimeFigureOut">
              <a:rPr lang="fr-FR" smtClean="0"/>
              <a:t>04/01/2012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EB84-9DD1-4C81-B4E9-3903A572CE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FBCA-BADC-4E70-826F-A5B1E085086F}" type="datetimeFigureOut">
              <a:rPr lang="fr-FR" smtClean="0"/>
              <a:t>04/01/2012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EB84-9DD1-4C81-B4E9-3903A572CE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FBCA-BADC-4E70-826F-A5B1E085086F}" type="datetimeFigureOut">
              <a:rPr lang="fr-FR" smtClean="0"/>
              <a:t>04/01/2012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EB84-9DD1-4C81-B4E9-3903A572CE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FBCA-BADC-4E70-826F-A5B1E085086F}" type="datetimeFigureOut">
              <a:rPr lang="fr-FR" smtClean="0"/>
              <a:t>04/01/2012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EB84-9DD1-4C81-B4E9-3903A572CE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5FBCA-BADC-4E70-826F-A5B1E085086F}" type="datetimeFigureOut">
              <a:rPr lang="fr-FR" smtClean="0"/>
              <a:t>04/01/2012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EB84-9DD1-4C81-B4E9-3903A572CEA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5FBCA-BADC-4E70-826F-A5B1E085086F}" type="datetimeFigureOut">
              <a:rPr lang="fr-FR" smtClean="0"/>
              <a:t>04/01/2012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6EB84-9DD1-4C81-B4E9-3903A572CEA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656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907704" y="2060848"/>
            <a:ext cx="5616624" cy="2160240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Inscription à </a:t>
            </a:r>
            <a:r>
              <a:rPr lang="fr-FR" dirty="0" err="1" smtClean="0">
                <a:solidFill>
                  <a:srgbClr val="FFFF00"/>
                </a:solidFill>
              </a:rPr>
              <a:t>toolz</a:t>
            </a:r>
            <a:r>
              <a:rPr lang="fr-FR" dirty="0" smtClean="0">
                <a:solidFill>
                  <a:srgbClr val="FFFF00"/>
                </a:solidFill>
              </a:rPr>
              <a:t> </a:t>
            </a:r>
            <a:br>
              <a:rPr lang="fr-FR" dirty="0" smtClean="0">
                <a:solidFill>
                  <a:srgbClr val="FFFF00"/>
                </a:solidFill>
              </a:rPr>
            </a:br>
            <a:r>
              <a:rPr lang="fr-FR" dirty="0" smtClean="0">
                <a:solidFill>
                  <a:srgbClr val="FFFF00"/>
                </a:solidFill>
              </a:rPr>
              <a:t>en</a:t>
            </a:r>
            <a:br>
              <a:rPr lang="fr-FR" dirty="0" smtClean="0">
                <a:solidFill>
                  <a:srgbClr val="FFFF00"/>
                </a:solidFill>
              </a:rPr>
            </a:br>
            <a:r>
              <a:rPr lang="fr-FR" dirty="0" smtClean="0">
                <a:solidFill>
                  <a:srgbClr val="FFFF00"/>
                </a:solidFill>
              </a:rPr>
              <a:t>8 Etapes </a:t>
            </a:r>
            <a:endParaRPr lang="fr-FR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656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5256584" cy="891530"/>
          </a:xfrm>
          <a:solidFill>
            <a:schemeClr val="tx1"/>
          </a:solidFill>
        </p:spPr>
        <p:txBody>
          <a:bodyPr/>
          <a:lstStyle/>
          <a:p>
            <a:r>
              <a:rPr lang="fr-FR" dirty="0" smtClean="0">
                <a:solidFill>
                  <a:srgbClr val="FFFF00"/>
                </a:solidFill>
              </a:rPr>
              <a:t>1 ° Etape</a:t>
            </a:r>
            <a:endParaRPr lang="fr-FR" dirty="0">
              <a:solidFill>
                <a:srgbClr val="FFFF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332656"/>
            <a:ext cx="1866900" cy="584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755576" y="2348880"/>
            <a:ext cx="3888432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Cliquer sur s inscrire</a:t>
            </a:r>
            <a:endParaRPr lang="fr-F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656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5256584" cy="891530"/>
          </a:xfrm>
          <a:solidFill>
            <a:schemeClr val="tx1"/>
          </a:solidFill>
        </p:spPr>
        <p:txBody>
          <a:bodyPr/>
          <a:lstStyle/>
          <a:p>
            <a:r>
              <a:rPr lang="fr-FR" dirty="0">
                <a:solidFill>
                  <a:srgbClr val="FFFF00"/>
                </a:solidFill>
              </a:rPr>
              <a:t>2</a:t>
            </a:r>
            <a:r>
              <a:rPr lang="fr-FR" dirty="0" smtClean="0">
                <a:solidFill>
                  <a:srgbClr val="FFFF00"/>
                </a:solidFill>
              </a:rPr>
              <a:t>° Etape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55576" y="2348880"/>
            <a:ext cx="3888432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Remplir les données demandées</a:t>
            </a:r>
            <a:endParaRPr lang="fr-FR" sz="32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755576" y="3789040"/>
            <a:ext cx="3528392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b="1" dirty="0" smtClean="0"/>
              <a:t>Astuce :</a:t>
            </a:r>
          </a:p>
          <a:p>
            <a:r>
              <a:rPr lang="fr-FR" dirty="0" smtClean="0"/>
              <a:t>Pour facilité la confirmation de vos pseudo plus tard indiquer votre pseudo </a:t>
            </a:r>
            <a:r>
              <a:rPr lang="fr-FR" dirty="0" err="1" smtClean="0"/>
              <a:t>fourmizzz</a:t>
            </a:r>
            <a:r>
              <a:rPr lang="fr-FR" dirty="0" smtClean="0"/>
              <a:t> du serveur 3</a:t>
            </a:r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2348880"/>
            <a:ext cx="3743930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656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5256584" cy="891530"/>
          </a:xfrm>
          <a:solidFill>
            <a:schemeClr val="tx1"/>
          </a:solidFill>
        </p:spPr>
        <p:txBody>
          <a:bodyPr/>
          <a:lstStyle/>
          <a:p>
            <a:r>
              <a:rPr lang="fr-FR" dirty="0" smtClean="0">
                <a:solidFill>
                  <a:srgbClr val="FFFF00"/>
                </a:solidFill>
              </a:rPr>
              <a:t>3° Etape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51520" y="2348880"/>
            <a:ext cx="864096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Message de confirmation que vous devez recevoir</a:t>
            </a:r>
            <a:endParaRPr lang="fr-FR" sz="32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068960"/>
            <a:ext cx="8372475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/>
          <p:nvPr/>
        </p:nvSpPr>
        <p:spPr>
          <a:xfrm>
            <a:off x="755576" y="5085184"/>
            <a:ext cx="6624736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b="1" dirty="0" smtClean="0"/>
              <a:t>Attention : </a:t>
            </a:r>
          </a:p>
          <a:p>
            <a:endParaRPr lang="fr-FR" dirty="0"/>
          </a:p>
          <a:p>
            <a:r>
              <a:rPr lang="fr-FR" dirty="0" smtClean="0"/>
              <a:t>Le message de confirmation peut se trouver dans vos indésirable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656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5256584" cy="891530"/>
          </a:xfrm>
          <a:solidFill>
            <a:schemeClr val="tx1"/>
          </a:solidFill>
        </p:spPr>
        <p:txBody>
          <a:bodyPr/>
          <a:lstStyle/>
          <a:p>
            <a:r>
              <a:rPr lang="fr-FR" dirty="0">
                <a:solidFill>
                  <a:srgbClr val="FFFF00"/>
                </a:solidFill>
              </a:rPr>
              <a:t>4</a:t>
            </a:r>
            <a:r>
              <a:rPr lang="fr-FR" dirty="0" smtClean="0">
                <a:solidFill>
                  <a:srgbClr val="FFFF00"/>
                </a:solidFill>
              </a:rPr>
              <a:t>° Etape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51520" y="1916832"/>
            <a:ext cx="4392488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Votre adresse est confirmée comme ceci</a:t>
            </a:r>
            <a:endParaRPr lang="fr-FR" sz="32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0406" y="3717032"/>
            <a:ext cx="6518618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oneTexte 8"/>
          <p:cNvSpPr txBox="1"/>
          <p:nvPr/>
        </p:nvSpPr>
        <p:spPr>
          <a:xfrm>
            <a:off x="1331640" y="5805264"/>
            <a:ext cx="388843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Connectez vous </a:t>
            </a:r>
            <a:endParaRPr lang="fr-F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656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5256584" cy="891530"/>
          </a:xfrm>
          <a:solidFill>
            <a:schemeClr val="tx1"/>
          </a:solidFill>
        </p:spPr>
        <p:txBody>
          <a:bodyPr/>
          <a:lstStyle/>
          <a:p>
            <a:r>
              <a:rPr lang="fr-FR" dirty="0" smtClean="0">
                <a:solidFill>
                  <a:srgbClr val="FFFF00"/>
                </a:solidFill>
              </a:rPr>
              <a:t>5° Etape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555776" y="1844824"/>
            <a:ext cx="4392488" cy="176971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Cliquer sur compte </a:t>
            </a:r>
            <a:r>
              <a:rPr lang="fr-FR" sz="3200" b="1" dirty="0" err="1" smtClean="0"/>
              <a:t>fourmizzz</a:t>
            </a:r>
            <a:endParaRPr lang="fr-FR" sz="3200" b="1" dirty="0"/>
          </a:p>
          <a:p>
            <a:endParaRPr lang="fr-FR" sz="900" b="1" dirty="0"/>
          </a:p>
          <a:p>
            <a:r>
              <a:rPr lang="fr-FR" sz="1200" b="1" dirty="0" smtClean="0"/>
              <a:t>Infos </a:t>
            </a:r>
            <a:r>
              <a:rPr lang="fr-FR" sz="1200" b="1" dirty="0" err="1" smtClean="0"/>
              <a:t>personelles</a:t>
            </a:r>
            <a:r>
              <a:rPr lang="fr-FR" sz="1200" b="1" dirty="0" smtClean="0"/>
              <a:t> je vous laisse faire vous </a:t>
            </a:r>
            <a:r>
              <a:rPr lang="fr-FR" sz="1200" b="1" dirty="0" err="1" smtClean="0"/>
              <a:t>etes</a:t>
            </a:r>
            <a:r>
              <a:rPr lang="fr-FR" sz="1200" b="1" dirty="0" smtClean="0"/>
              <a:t> grand </a:t>
            </a:r>
          </a:p>
          <a:p>
            <a:r>
              <a:rPr lang="fr-FR" sz="1200" b="1" dirty="0" smtClean="0"/>
              <a:t>Vous remarquez </a:t>
            </a:r>
            <a:r>
              <a:rPr lang="fr-FR" sz="1200" b="1" dirty="0" err="1" smtClean="0"/>
              <a:t>qu</a:t>
            </a:r>
            <a:r>
              <a:rPr lang="fr-FR" sz="1200" b="1" dirty="0" smtClean="0"/>
              <a:t> il  y a tout un tas d option, vous </a:t>
            </a:r>
            <a:r>
              <a:rPr lang="fr-FR" sz="1200" b="1" dirty="0" err="1" smtClean="0"/>
              <a:t>decouvrirez</a:t>
            </a:r>
            <a:r>
              <a:rPr lang="fr-FR" sz="1200" b="1" dirty="0" smtClean="0"/>
              <a:t> plus tard par vous-même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411760" y="5805264"/>
            <a:ext cx="309634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Ca on s en fou c’est normal </a:t>
            </a:r>
            <a:r>
              <a:rPr lang="fr-FR" b="1" dirty="0" smtClean="0">
                <a:solidFill>
                  <a:srgbClr val="FF0000"/>
                </a:solidFill>
                <a:sym typeface="Wingdings" pitchFamily="2" charset="2"/>
              </a:rPr>
              <a:t></a:t>
            </a:r>
            <a:endParaRPr lang="fr-FR" b="1" dirty="0">
              <a:solidFill>
                <a:srgbClr val="FF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5517232"/>
            <a:ext cx="2890056" cy="889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1556792"/>
            <a:ext cx="2000250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656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5256584" cy="891530"/>
          </a:xfrm>
          <a:solidFill>
            <a:schemeClr val="tx1"/>
          </a:solidFill>
        </p:spPr>
        <p:txBody>
          <a:bodyPr/>
          <a:lstStyle/>
          <a:p>
            <a:r>
              <a:rPr lang="fr-FR" dirty="0">
                <a:solidFill>
                  <a:srgbClr val="FFFF00"/>
                </a:solidFill>
              </a:rPr>
              <a:t>6</a:t>
            </a:r>
            <a:r>
              <a:rPr lang="fr-FR" dirty="0" smtClean="0">
                <a:solidFill>
                  <a:srgbClr val="FFFF00"/>
                </a:solidFill>
              </a:rPr>
              <a:t>° Etape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51520" y="2132856"/>
            <a:ext cx="4392488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Remplissez les </a:t>
            </a:r>
            <a:r>
              <a:rPr lang="fr-FR" sz="2800" b="1" dirty="0" err="1" smtClean="0"/>
              <a:t>donées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tres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precisement</a:t>
            </a:r>
            <a:r>
              <a:rPr lang="fr-FR" sz="2800" b="1" dirty="0" smtClean="0"/>
              <a:t> 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3573016"/>
            <a:ext cx="4726343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656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5256584" cy="891530"/>
          </a:xfrm>
          <a:solidFill>
            <a:schemeClr val="tx1"/>
          </a:solidFill>
        </p:spPr>
        <p:txBody>
          <a:bodyPr/>
          <a:lstStyle/>
          <a:p>
            <a:r>
              <a:rPr lang="fr-FR" dirty="0" smtClean="0">
                <a:solidFill>
                  <a:srgbClr val="FFFF00"/>
                </a:solidFill>
              </a:rPr>
              <a:t>7° Etape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51520" y="2132856"/>
            <a:ext cx="439248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Puis cliquez sur envoyer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2924944"/>
            <a:ext cx="33147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656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5256584" cy="891530"/>
          </a:xfrm>
          <a:solidFill>
            <a:schemeClr val="tx1"/>
          </a:solidFill>
        </p:spPr>
        <p:txBody>
          <a:bodyPr/>
          <a:lstStyle/>
          <a:p>
            <a:r>
              <a:rPr lang="fr-FR" dirty="0">
                <a:solidFill>
                  <a:srgbClr val="FFFF00"/>
                </a:solidFill>
              </a:rPr>
              <a:t>8</a:t>
            </a:r>
            <a:r>
              <a:rPr lang="fr-FR" dirty="0" smtClean="0">
                <a:solidFill>
                  <a:srgbClr val="FFFF00"/>
                </a:solidFill>
              </a:rPr>
              <a:t>° Etape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51520" y="2132856"/>
            <a:ext cx="720080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Vous devez attendre que </a:t>
            </a:r>
            <a:r>
              <a:rPr lang="fr-FR" sz="2800" b="1" dirty="0" err="1" smtClean="0"/>
              <a:t>jokovitche</a:t>
            </a:r>
            <a:r>
              <a:rPr lang="fr-FR" sz="2800" b="1" dirty="0" smtClean="0"/>
              <a:t> valide votre compte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827584" y="3573016"/>
            <a:ext cx="720080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Mais en attendant  vous pouvez </a:t>
            </a:r>
            <a:r>
              <a:rPr lang="fr-FR" sz="2800" b="1" dirty="0" err="1" smtClean="0"/>
              <a:t>mp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bazoo</a:t>
            </a:r>
            <a:r>
              <a:rPr lang="fr-FR" sz="2800" b="1" dirty="0" smtClean="0"/>
              <a:t> pour </a:t>
            </a:r>
            <a:r>
              <a:rPr lang="fr-FR" sz="2800" b="1" dirty="0" err="1" smtClean="0"/>
              <a:t>qu</a:t>
            </a:r>
            <a:r>
              <a:rPr lang="fr-FR" sz="2800" b="1" dirty="0" smtClean="0"/>
              <a:t> il valide votre alliance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763688" y="5157192"/>
            <a:ext cx="72008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Ne fois cela ait vous avez fini.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157</Words>
  <Application>Microsoft Office PowerPoint</Application>
  <PresentationFormat>Affichage à l'écran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Inscription à toolz  en 8 Etapes </vt:lpstr>
      <vt:lpstr>1 ° Etape</vt:lpstr>
      <vt:lpstr>2° Etape</vt:lpstr>
      <vt:lpstr>3° Etape</vt:lpstr>
      <vt:lpstr>4° Etape</vt:lpstr>
      <vt:lpstr>5° Etape</vt:lpstr>
      <vt:lpstr>6° Etape</vt:lpstr>
      <vt:lpstr>7° Etape</vt:lpstr>
      <vt:lpstr>8° Etape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Inscription à toolz  en ? Etapes</dc:title>
  <dc:creator>user</dc:creator>
  <cp:lastModifiedBy>user</cp:lastModifiedBy>
  <cp:revision>6</cp:revision>
  <dcterms:created xsi:type="dcterms:W3CDTF">2012-01-04T18:18:31Z</dcterms:created>
  <dcterms:modified xsi:type="dcterms:W3CDTF">2012-01-04T18:55:21Z</dcterms:modified>
</cp:coreProperties>
</file>