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767" autoAdjust="0"/>
  </p:normalViewPr>
  <p:slideViewPr>
    <p:cSldViewPr>
      <p:cViewPr varScale="1">
        <p:scale>
          <a:sx n="41" d="100"/>
          <a:sy n="41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A2024-AEC3-4986-8555-671B7132201C}" type="datetimeFigureOut">
              <a:rPr lang="fr-FR" smtClean="0"/>
              <a:t>31/12/2011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F61B-6097-489A-92CF-0C6EDEC8289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BONNE FIN D’ANNEE </a:t>
            </a:r>
            <a:b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VOUS TOUS !!!!!!!!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725144"/>
            <a:ext cx="6400800" cy="17526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petit moment de délire </a:t>
            </a:r>
          </a:p>
          <a:p>
            <a:r>
              <a:rPr lang="fr-F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avant la grande soirée</a:t>
            </a:r>
          </a:p>
          <a:p>
            <a:r>
              <a:rPr lang="fr-F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du passage à l’an 2012</a:t>
            </a:r>
            <a:endParaRPr lang="fr-F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Logo3_mix_big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2622888" cy="2592288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vata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32656"/>
            <a:ext cx="3952566" cy="3249888"/>
          </a:xfrm>
          <a:prstGeom prst="rect">
            <a:avLst/>
          </a:prstGeom>
        </p:spPr>
      </p:pic>
      <p:pic>
        <p:nvPicPr>
          <p:cNvPr id="3" name="Image 2" descr="Highlander-Kurgan-Victo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3645024"/>
            <a:ext cx="5334000" cy="28956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0" y="5085184"/>
            <a:ext cx="3203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KURGAN</a:t>
            </a:r>
            <a:endParaRPr lang="fr-FR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124744"/>
            <a:ext cx="6246600" cy="453650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7544" y="404664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</a:rPr>
              <a:t>LE RETOUR DE L’ONCLE SAM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0"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ARKFU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4644008" cy="370522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536" y="3861048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chemeClr val="accent5">
                    <a:lumMod val="75000"/>
                  </a:schemeClr>
                </a:solidFill>
              </a:rPr>
              <a:t>DARKFURY11</a:t>
            </a:r>
            <a:endParaRPr lang="fr-FR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Image 3" descr="DEL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7" y="1907757"/>
            <a:ext cx="3707904" cy="495024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444208" y="764704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LOUIS</a:t>
            </a:r>
            <a:endParaRPr lang="fr-F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8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800"/>
                            </p:stCondLst>
                            <p:childTnLst>
                              <p:par>
                                <p:cTn id="39" presetID="7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4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JMP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48680"/>
            <a:ext cx="4392488" cy="614948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7544" y="1628800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chemeClr val="tx2">
                    <a:lumMod val="75000"/>
                  </a:schemeClr>
                </a:solidFill>
              </a:rPr>
              <a:t>JMP</a:t>
            </a:r>
            <a:endParaRPr lang="fr-FR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JMD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76672"/>
            <a:ext cx="3407473" cy="475252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187624" y="5589240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JMD11</a:t>
            </a:r>
            <a:endParaRPr lang="fr-FR" sz="4400" b="1" dirty="0">
              <a:solidFill>
                <a:srgbClr val="FF0000"/>
              </a:solidFill>
            </a:endParaRPr>
          </a:p>
        </p:txBody>
      </p:sp>
      <p:pic>
        <p:nvPicPr>
          <p:cNvPr id="4" name="Image 3" descr="LAURE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73016"/>
            <a:ext cx="4196595" cy="288032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148064" y="2132856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chemeClr val="bg2">
                    <a:lumMod val="25000"/>
                  </a:schemeClr>
                </a:solidFill>
              </a:rPr>
              <a:t>+LAURENT+</a:t>
            </a:r>
            <a:endParaRPr lang="fr-FR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advClick="0" advTm="0"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7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5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ROT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32656"/>
            <a:ext cx="7026240" cy="6093296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6" presetClass="exit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</Words>
  <Application>Microsoft Office PowerPoint</Application>
  <PresentationFormat>Affichage à l'écran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BONNE FIN D’ANNEE  A VOUS TOUS !!!!!!!!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BONNE FIN D’ANNEE  A VOUS TOUS !!!!!!!!</dc:title>
  <dc:creator>GGP66</dc:creator>
  <cp:lastModifiedBy>GGP66</cp:lastModifiedBy>
  <cp:revision>10</cp:revision>
  <dcterms:created xsi:type="dcterms:W3CDTF">2011-12-30T22:13:46Z</dcterms:created>
  <dcterms:modified xsi:type="dcterms:W3CDTF">2011-12-30T23:48:21Z</dcterms:modified>
</cp:coreProperties>
</file>