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FF0000"/>
    <a:srgbClr val="FFFF00"/>
    <a:srgbClr val="000000"/>
    <a:srgbClr val="99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>
        <p:scale>
          <a:sx n="69" d="100"/>
          <a:sy n="69" d="100"/>
        </p:scale>
        <p:origin x="-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1A3CC-F142-49E6-AE15-616CE4C0FE64}" type="datetimeFigureOut">
              <a:rPr lang="fr-FR" smtClean="0"/>
              <a:pPr/>
              <a:t>29/12/2011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C254C-2E5B-4BB8-8F1F-363F0B3F0C7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1549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C254C-2E5B-4BB8-8F1F-363F0B3F0C7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1731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5876-5C70-421F-AF07-11A6DD475338}" type="datetimeFigureOut">
              <a:rPr lang="fr-FR" smtClean="0"/>
              <a:pPr/>
              <a:t>29/12/2011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CAC9-418E-4C87-AB86-9322FEEE66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5876-5C70-421F-AF07-11A6DD475338}" type="datetimeFigureOut">
              <a:rPr lang="fr-FR" smtClean="0"/>
              <a:pPr/>
              <a:t>29/12/2011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CAC9-418E-4C87-AB86-9322FEEE66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5876-5C70-421F-AF07-11A6DD475338}" type="datetimeFigureOut">
              <a:rPr lang="fr-FR" smtClean="0"/>
              <a:pPr/>
              <a:t>29/12/2011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CAC9-418E-4C87-AB86-9322FEEE666A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5876-5C70-421F-AF07-11A6DD475338}" type="datetimeFigureOut">
              <a:rPr lang="fr-FR" smtClean="0"/>
              <a:pPr/>
              <a:t>29/12/2011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CAC9-418E-4C87-AB86-9322FEEE666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5876-5C70-421F-AF07-11A6DD475338}" type="datetimeFigureOut">
              <a:rPr lang="fr-FR" smtClean="0"/>
              <a:pPr/>
              <a:t>29/12/2011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CAC9-418E-4C87-AB86-9322FEEE66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5876-5C70-421F-AF07-11A6DD475338}" type="datetimeFigureOut">
              <a:rPr lang="fr-FR" smtClean="0"/>
              <a:pPr/>
              <a:t>29/12/2011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CAC9-418E-4C87-AB86-9322FEEE666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5876-5C70-421F-AF07-11A6DD475338}" type="datetimeFigureOut">
              <a:rPr lang="fr-FR" smtClean="0"/>
              <a:pPr/>
              <a:t>29/12/2011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CAC9-418E-4C87-AB86-9322FEEE66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5876-5C70-421F-AF07-11A6DD475338}" type="datetimeFigureOut">
              <a:rPr lang="fr-FR" smtClean="0"/>
              <a:pPr/>
              <a:t>29/12/2011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CAC9-418E-4C87-AB86-9322FEEE66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5876-5C70-421F-AF07-11A6DD475338}" type="datetimeFigureOut">
              <a:rPr lang="fr-FR" smtClean="0"/>
              <a:pPr/>
              <a:t>29/12/2011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CAC9-418E-4C87-AB86-9322FEEE66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5876-5C70-421F-AF07-11A6DD475338}" type="datetimeFigureOut">
              <a:rPr lang="fr-FR" smtClean="0"/>
              <a:pPr/>
              <a:t>29/12/2011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CAC9-418E-4C87-AB86-9322FEEE666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05876-5C70-421F-AF07-11A6DD475338}" type="datetimeFigureOut">
              <a:rPr lang="fr-FR" smtClean="0"/>
              <a:pPr/>
              <a:t>29/12/2011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0CAC9-418E-4C87-AB86-9322FEEE666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1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105876-5C70-421F-AF07-11A6DD475338}" type="datetimeFigureOut">
              <a:rPr lang="fr-FR" smtClean="0"/>
              <a:pPr/>
              <a:t>29/12/2011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B0CAC9-418E-4C87-AB86-9322FEEE666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14" name="wind.wav"/>
          </p:stSnd>
        </p:sndAc>
      </p:transition>
    </mc:Choice>
    <mc:Fallback>
      <p:transition spd="slow">
        <p:fade/>
        <p:sndAc>
          <p:stSnd>
            <p:snd r:embed="rId13" name="wind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microsoft.com/office/2007/relationships/media" Target="../media/media1.mp3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openxmlformats.org/officeDocument/2006/relationships/image" Target="../media/image11.jpeg"/><Relationship Id="rId22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97794"/>
            <a:ext cx="3672408" cy="235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720080" cy="62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540" y="3435673"/>
            <a:ext cx="1260140" cy="109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014035"/>
            <a:ext cx="432048" cy="37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4138" y="813551"/>
            <a:ext cx="1648378" cy="142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894665" y="5088333"/>
            <a:ext cx="1164589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52754"/>
            <a:ext cx="826826" cy="71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297571" y="5740156"/>
            <a:ext cx="502121" cy="43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5285" y="2222972"/>
            <a:ext cx="654408" cy="71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459" y="355782"/>
            <a:ext cx="598413" cy="65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019187" y="4619999"/>
            <a:ext cx="338719" cy="37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1353" y="4744386"/>
            <a:ext cx="692975" cy="76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9138" y="3253147"/>
            <a:ext cx="335190" cy="36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7486" y="6271223"/>
            <a:ext cx="456157" cy="50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9132" y="5592390"/>
            <a:ext cx="964052" cy="8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15616" y="573948"/>
            <a:ext cx="71425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solidFill>
                  <a:srgbClr val="FF3399"/>
                </a:solidFill>
                <a:latin typeface="Edwardian Script ITC" pitchFamily="66" charset="0"/>
              </a:rPr>
              <a:t>Vous souhaite une année 2012 </a:t>
            </a:r>
          </a:p>
          <a:p>
            <a:pPr algn="ctr"/>
            <a:r>
              <a:rPr lang="fr-FR" sz="7200" b="1" dirty="0" smtClean="0">
                <a:solidFill>
                  <a:srgbClr val="FF3399"/>
                </a:solidFill>
                <a:latin typeface="Edwardian Script ITC" pitchFamily="66" charset="0"/>
              </a:rPr>
              <a:t>pétillante de  joie </a:t>
            </a:r>
          </a:p>
          <a:p>
            <a:pPr algn="ctr"/>
            <a:r>
              <a:rPr lang="fr-FR" sz="7200" b="1" dirty="0" smtClean="0">
                <a:solidFill>
                  <a:srgbClr val="FF3399"/>
                </a:solidFill>
                <a:latin typeface="Edwardian Script ITC" pitchFamily="66" charset="0"/>
              </a:rPr>
              <a:t>et </a:t>
            </a:r>
          </a:p>
          <a:p>
            <a:pPr algn="ctr"/>
            <a:r>
              <a:rPr lang="fr-FR" sz="7200" b="1" dirty="0" smtClean="0">
                <a:solidFill>
                  <a:srgbClr val="FF3399"/>
                </a:solidFill>
                <a:latin typeface="Edwardian Script ITC" pitchFamily="66" charset="0"/>
              </a:rPr>
              <a:t>de sérénité</a:t>
            </a:r>
            <a:endParaRPr lang="fr-FR" sz="7200" b="1" dirty="0">
              <a:solidFill>
                <a:srgbClr val="FF3399"/>
              </a:solidFill>
              <a:latin typeface="Edwardian Script ITC" pitchFamily="66" charset="0"/>
            </a:endParaRPr>
          </a:p>
        </p:txBody>
      </p:sp>
      <p:pic>
        <p:nvPicPr>
          <p:cNvPr id="3" name="L'hiver - Vivald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20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414512" y="5870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286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  <p:sndAc>
          <p:stSnd>
            <p:snd r:embed="rId22" name="wind.wav"/>
          </p:stSnd>
        </p:sndAc>
      </p:transition>
    </mc:Choice>
    <mc:Fallback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517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" grpId="1" uiExpand="1" build="p" advAuto="2000"/>
      <p:bldP spid="2" grpId="2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345</TotalTime>
  <Words>12</Words>
  <Application>Microsoft Office PowerPoint</Application>
  <PresentationFormat>Affichage à l'écran (4:3)</PresentationFormat>
  <Paragraphs>5</Paragraphs>
  <Slides>1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Vagues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Pia DOMMERGUE</dc:creator>
  <cp:lastModifiedBy>administrateur</cp:lastModifiedBy>
  <cp:revision>23</cp:revision>
  <dcterms:created xsi:type="dcterms:W3CDTF">2011-12-22T10:24:56Z</dcterms:created>
  <dcterms:modified xsi:type="dcterms:W3CDTF">2011-12-29T13:59:47Z</dcterms:modified>
</cp:coreProperties>
</file>