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359" autoAdjust="0"/>
  </p:normalViewPr>
  <p:slideViewPr>
    <p:cSldViewPr>
      <p:cViewPr varScale="1">
        <p:scale>
          <a:sx n="105" d="100"/>
          <a:sy n="105" d="100"/>
        </p:scale>
        <p:origin x="-6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AC9C-0A85-4909-937B-C7287FB565D0}" type="datetimeFigureOut">
              <a:rPr lang="fr-FR" smtClean="0"/>
              <a:t>28/12/2011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81AB-EFEE-49D3-AFB1-A199231C805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4" name="Espace réservé du contenu 3" descr="diap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262" y="2034381"/>
            <a:ext cx="6846570" cy="4389120"/>
          </a:xfrm>
        </p:spPr>
      </p:pic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Espace réservé du contenu 3" descr="diap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949690" cy="4617720"/>
          </a:xfrm>
        </p:spPr>
      </p:pic>
    </p:spTree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Espace réservé du contenu 3" descr="diap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686800" cy="4274819"/>
          </a:xfrm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4" name="Espace réservé du contenu 3" descr="diap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993215" cy="3824701"/>
          </a:xfrm>
        </p:spPr>
      </p:pic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6" name="Espace réservé du contenu 5" descr="diap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891" y="1600200"/>
            <a:ext cx="7958218" cy="4525963"/>
          </a:xfr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pic>
        <p:nvPicPr>
          <p:cNvPr id="9" name="Image 8" descr="diap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4112" y="2286000"/>
            <a:ext cx="4295775" cy="2286000"/>
          </a:xfrm>
          <a:prstGeom prst="rect">
            <a:avLst/>
          </a:prstGeom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pic>
        <p:nvPicPr>
          <p:cNvPr id="4" name="Espace réservé du contenu 3" descr="diapo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0325" y="2672556"/>
            <a:ext cx="3943350" cy="2381250"/>
          </a:xfrm>
        </p:spPr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4" name="Espace réservé du contenu 3" descr="diapo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6242"/>
            <a:ext cx="8229600" cy="4333879"/>
          </a:xfrm>
        </p:spPr>
      </p:pic>
    </p:spTree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8</Words>
  <Application>Microsoft Office PowerPoint</Application>
  <PresentationFormat>Affichage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1</vt:lpstr>
      <vt:lpstr>2</vt:lpstr>
      <vt:lpstr>3</vt:lpstr>
      <vt:lpstr>4</vt:lpstr>
      <vt:lpstr>5</vt:lpstr>
      <vt:lpstr>6</vt:lpstr>
      <vt:lpstr>7</vt:lpstr>
      <vt:lpstr>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RANCOULE</dc:creator>
  <cp:lastModifiedBy>RANCOULE</cp:lastModifiedBy>
  <cp:revision>132</cp:revision>
  <dcterms:created xsi:type="dcterms:W3CDTF">2011-12-28T03:58:32Z</dcterms:created>
  <dcterms:modified xsi:type="dcterms:W3CDTF">2011-12-29T01:57:59Z</dcterms:modified>
</cp:coreProperties>
</file>