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1796819"/>
            <a:ext cx="7488832" cy="1131557"/>
          </a:xfrm>
        </p:spPr>
        <p:txBody>
          <a:bodyPr/>
          <a:lstStyle>
            <a:lvl1pPr>
              <a:defRPr sz="4000" baseline="0"/>
            </a:lvl1pPr>
          </a:lstStyle>
          <a:p>
            <a:r>
              <a:rPr lang="en-US" dirty="0" smtClean="0"/>
              <a:t>PRESENTATION  NAME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660915"/>
            <a:ext cx="6400800" cy="886949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n-US" dirty="0" smtClean="0"/>
              <a:t>Company Name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2420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901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et magna.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magna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</a:p>
          <a:p>
            <a:pPr lvl="0"/>
            <a:r>
              <a:rPr lang="fr-CA" dirty="0" err="1" smtClean="0"/>
              <a:t>Lorem</a:t>
            </a:r>
            <a:r>
              <a:rPr lang="fr-CA" dirty="0" smtClean="0"/>
              <a:t> </a:t>
            </a:r>
            <a:r>
              <a:rPr lang="fr-CA" dirty="0" err="1" smtClean="0"/>
              <a:t>ipsum</a:t>
            </a:r>
            <a:r>
              <a:rPr lang="fr-CA" dirty="0" smtClean="0"/>
              <a:t> </a:t>
            </a:r>
            <a:r>
              <a:rPr lang="fr-CA" dirty="0" err="1" smtClean="0"/>
              <a:t>dolor</a:t>
            </a:r>
            <a:r>
              <a:rPr lang="fr-CA" dirty="0" smtClean="0"/>
              <a:t> </a:t>
            </a:r>
            <a:r>
              <a:rPr lang="fr-CA" dirty="0" err="1" smtClean="0"/>
              <a:t>sit</a:t>
            </a:r>
            <a:r>
              <a:rPr lang="fr-CA" dirty="0" smtClean="0"/>
              <a:t> </a:t>
            </a:r>
            <a:r>
              <a:rPr lang="fr-CA" dirty="0" err="1" smtClean="0"/>
              <a:t>amet</a:t>
            </a:r>
            <a:r>
              <a:rPr lang="fr-CA" dirty="0" smtClean="0"/>
              <a:t>, </a:t>
            </a:r>
            <a:r>
              <a:rPr lang="fr-CA" dirty="0" err="1" smtClean="0"/>
              <a:t>consectetuer</a:t>
            </a:r>
            <a:r>
              <a:rPr lang="fr-CA" dirty="0" smtClean="0"/>
              <a:t> </a:t>
            </a:r>
            <a:r>
              <a:rPr lang="fr-CA" dirty="0" err="1" smtClean="0"/>
              <a:t>adipiscing</a:t>
            </a:r>
            <a:r>
              <a:rPr lang="fr-CA" dirty="0" smtClean="0"/>
              <a:t> </a:t>
            </a:r>
            <a:r>
              <a:rPr lang="fr-CA" dirty="0" err="1" smtClean="0"/>
              <a:t>elit</a:t>
            </a:r>
            <a:r>
              <a:rPr lang="fr-CA" dirty="0" smtClean="0"/>
              <a:t>. </a:t>
            </a:r>
            <a:r>
              <a:rPr lang="fr-CA" dirty="0" err="1" smtClean="0"/>
              <a:t>Vivamus</a:t>
            </a:r>
            <a:r>
              <a:rPr lang="fr-CA" dirty="0" smtClean="0"/>
              <a:t> et magna. </a:t>
            </a:r>
            <a:r>
              <a:rPr lang="fr-CA" dirty="0" err="1" smtClean="0"/>
              <a:t>Fusce</a:t>
            </a:r>
            <a:r>
              <a:rPr lang="fr-CA" dirty="0" smtClean="0"/>
              <a:t> </a:t>
            </a:r>
            <a:r>
              <a:rPr lang="fr-CA" dirty="0" err="1" smtClean="0"/>
              <a:t>sed</a:t>
            </a:r>
            <a:r>
              <a:rPr lang="fr-CA" dirty="0" smtClean="0"/>
              <a:t> </a:t>
            </a:r>
            <a:r>
              <a:rPr lang="fr-CA" dirty="0" err="1" smtClean="0"/>
              <a:t>sem</a:t>
            </a:r>
            <a:r>
              <a:rPr lang="fr-CA" dirty="0" smtClean="0"/>
              <a:t> </a:t>
            </a:r>
            <a:r>
              <a:rPr lang="fr-CA" dirty="0" err="1" smtClean="0"/>
              <a:t>sed</a:t>
            </a:r>
            <a:r>
              <a:rPr lang="fr-CA" dirty="0" smtClean="0"/>
              <a:t> magna </a:t>
            </a:r>
            <a:r>
              <a:rPr lang="fr-CA" dirty="0" err="1" smtClean="0"/>
              <a:t>suscipit</a:t>
            </a:r>
            <a:r>
              <a:rPr lang="fr-CA" dirty="0" smtClean="0"/>
              <a:t> </a:t>
            </a:r>
            <a:r>
              <a:rPr lang="fr-CA" dirty="0" err="1" smtClean="0"/>
              <a:t>egestas</a:t>
            </a:r>
            <a:r>
              <a:rPr lang="fr-CA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77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74639"/>
            <a:ext cx="6419056" cy="1143000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600201"/>
            <a:ext cx="6419056" cy="4901140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et magna.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magna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</a:p>
          <a:p>
            <a:pPr lvl="0"/>
            <a:r>
              <a:rPr lang="fr-CA" dirty="0" err="1" smtClean="0"/>
              <a:t>Lorem</a:t>
            </a:r>
            <a:r>
              <a:rPr lang="fr-CA" dirty="0" smtClean="0"/>
              <a:t> </a:t>
            </a:r>
            <a:r>
              <a:rPr lang="fr-CA" dirty="0" err="1" smtClean="0"/>
              <a:t>ipsum</a:t>
            </a:r>
            <a:r>
              <a:rPr lang="fr-CA" dirty="0" smtClean="0"/>
              <a:t> </a:t>
            </a:r>
            <a:r>
              <a:rPr lang="fr-CA" dirty="0" err="1" smtClean="0"/>
              <a:t>dolor</a:t>
            </a:r>
            <a:r>
              <a:rPr lang="fr-CA" dirty="0" smtClean="0"/>
              <a:t> </a:t>
            </a:r>
            <a:r>
              <a:rPr lang="fr-CA" dirty="0" err="1" smtClean="0"/>
              <a:t>sit</a:t>
            </a:r>
            <a:r>
              <a:rPr lang="fr-CA" dirty="0" smtClean="0"/>
              <a:t> </a:t>
            </a:r>
            <a:r>
              <a:rPr lang="fr-CA" dirty="0" err="1" smtClean="0"/>
              <a:t>amet</a:t>
            </a:r>
            <a:r>
              <a:rPr lang="fr-CA" dirty="0" smtClean="0"/>
              <a:t>, </a:t>
            </a:r>
            <a:r>
              <a:rPr lang="fr-CA" dirty="0" err="1" smtClean="0"/>
              <a:t>consectetuer</a:t>
            </a:r>
            <a:r>
              <a:rPr lang="fr-CA" dirty="0" smtClean="0"/>
              <a:t> </a:t>
            </a:r>
            <a:r>
              <a:rPr lang="fr-CA" dirty="0" err="1" smtClean="0"/>
              <a:t>adipiscing</a:t>
            </a:r>
            <a:r>
              <a:rPr lang="fr-CA" dirty="0" smtClean="0"/>
              <a:t> </a:t>
            </a:r>
            <a:r>
              <a:rPr lang="fr-CA" dirty="0" err="1" smtClean="0"/>
              <a:t>elit</a:t>
            </a:r>
            <a:r>
              <a:rPr lang="fr-CA" dirty="0" smtClean="0"/>
              <a:t>. </a:t>
            </a:r>
            <a:r>
              <a:rPr lang="fr-CA" dirty="0" err="1" smtClean="0"/>
              <a:t>Vivamus</a:t>
            </a:r>
            <a:r>
              <a:rPr lang="fr-CA" dirty="0" smtClean="0"/>
              <a:t> et magna. </a:t>
            </a:r>
            <a:r>
              <a:rPr lang="fr-CA" dirty="0" err="1" smtClean="0"/>
              <a:t>Fusce</a:t>
            </a:r>
            <a:r>
              <a:rPr lang="fr-CA" dirty="0" smtClean="0"/>
              <a:t> </a:t>
            </a:r>
            <a:r>
              <a:rPr lang="fr-CA" dirty="0" err="1" smtClean="0"/>
              <a:t>sed</a:t>
            </a:r>
            <a:r>
              <a:rPr lang="fr-CA" dirty="0" smtClean="0"/>
              <a:t> </a:t>
            </a:r>
            <a:r>
              <a:rPr lang="fr-CA" dirty="0" err="1" smtClean="0"/>
              <a:t>sem</a:t>
            </a:r>
            <a:r>
              <a:rPr lang="fr-CA" dirty="0" smtClean="0"/>
              <a:t> </a:t>
            </a:r>
            <a:r>
              <a:rPr lang="fr-CA" dirty="0" err="1" smtClean="0"/>
              <a:t>sed</a:t>
            </a:r>
            <a:r>
              <a:rPr lang="fr-CA" dirty="0" smtClean="0"/>
              <a:t> magna </a:t>
            </a:r>
            <a:r>
              <a:rPr lang="fr-CA" dirty="0" err="1" smtClean="0"/>
              <a:t>suscipit</a:t>
            </a:r>
            <a:r>
              <a:rPr lang="fr-CA" dirty="0" smtClean="0"/>
              <a:t> </a:t>
            </a:r>
            <a:r>
              <a:rPr lang="fr-CA" dirty="0" err="1" smtClean="0"/>
              <a:t>egestas</a:t>
            </a:r>
            <a:r>
              <a:rPr lang="fr-CA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9485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5DF9A8E-AFE6-4793-BCCB-5D4E6F3C4243}" type="datetimeFigureOut">
              <a:rPr lang="fr-FR" smtClean="0"/>
              <a:t>24/12/2011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F44603-A9D3-4FAF-A9BA-39BC75318B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31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portproto.files.wordpress.com/2011/11/16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87216" y="1988840"/>
            <a:ext cx="7056784" cy="1131557"/>
          </a:xfrm>
        </p:spPr>
        <p:txBody>
          <a:bodyPr>
            <a:noAutofit/>
          </a:bodyPr>
          <a:lstStyle/>
          <a:p>
            <a:r>
              <a:rPr lang="fr-FR" sz="5000" dirty="0" smtClean="0"/>
              <a:t/>
            </a:r>
            <a:br>
              <a:rPr lang="fr-FR" sz="5000" dirty="0" smtClean="0"/>
            </a:br>
            <a:r>
              <a:rPr lang="fr-FR" sz="5000" dirty="0" smtClean="0"/>
              <a:t>Une année bien chargée…</a:t>
            </a:r>
            <a:endParaRPr lang="fr-FR" sz="5000" dirty="0"/>
          </a:p>
        </p:txBody>
      </p:sp>
      <p:sp>
        <p:nvSpPr>
          <p:cNvPr id="4" name="ZoneTexte 3"/>
          <p:cNvSpPr txBox="1"/>
          <p:nvPr/>
        </p:nvSpPr>
        <p:spPr>
          <a:xfrm>
            <a:off x="4427984" y="1700808"/>
            <a:ext cx="280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chemeClr val="bg1"/>
                </a:solidFill>
              </a:rPr>
              <a:t>2011 :</a:t>
            </a:r>
            <a:endParaRPr lang="fr-FR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0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104">
        <p14:reveal/>
      </p:transition>
    </mc:Choice>
    <mc:Fallback>
      <p:transition spd="slow" advTm="61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1010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3312368" cy="247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P10100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9441"/>
            <a:ext cx="4440361" cy="332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lemans.org/wpphpFichiers/1/1/ressources/Image/actualites/lms/logo_l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2995400" cy="178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71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2146">
        <p14:glitter pattern="hexagon"/>
      </p:transition>
    </mc:Choice>
    <mc:Fallback>
      <p:transition spd="slow" advTm="121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CB_1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0084"/>
            <a:ext cx="3912656" cy="25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G_65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5112568" cy="340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lemans.org/wpphpFichiers/1/1/ressources/Image/actualites/2011/24_heures_du_mans/2010_09/2011_logo_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21088"/>
            <a:ext cx="2448272" cy="1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49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2993">
        <p14:conveyor dir="l"/>
      </p:transition>
    </mc:Choice>
    <mc:Fallback>
      <p:transition spd="slow" advTm="129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6">
            <a:hlinkClick r:id="rId2" tooltip="16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3097039" cy="232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img_8479-wall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500438"/>
            <a:ext cx="51435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sw-photo.fr/images/V%20de%20V%20Spor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401" y="889774"/>
            <a:ext cx="3540894" cy="171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42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2062">
        <p14:vortex dir="r"/>
      </p:transition>
    </mc:Choice>
    <mc:Fallback>
      <p:transition spd="slow" advTm="120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8104" y="3933056"/>
            <a:ext cx="3635896" cy="1143000"/>
          </a:xfrm>
        </p:spPr>
        <p:txBody>
          <a:bodyPr/>
          <a:lstStyle/>
          <a:p>
            <a:r>
              <a:rPr lang="fr-FR" dirty="0" smtClean="0"/>
              <a:t>Organisations</a:t>
            </a:r>
            <a:endParaRPr lang="fr-FR" dirty="0"/>
          </a:p>
        </p:txBody>
      </p:sp>
      <p:pic>
        <p:nvPicPr>
          <p:cNvPr id="4" name="Picture 5" descr="nouvelle-affiche-2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2808312" cy="421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révisualiser l'image du fich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476949" cy="211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69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3040">
        <p14:honeycomb/>
      </p:transition>
    </mc:Choice>
    <mc:Fallback>
      <p:transition spd="slow" advTm="13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2580" y="404664"/>
            <a:ext cx="7488832" cy="1131557"/>
          </a:xfrm>
        </p:spPr>
        <p:txBody>
          <a:bodyPr>
            <a:noAutofit/>
          </a:bodyPr>
          <a:lstStyle/>
          <a:p>
            <a:r>
              <a:rPr lang="fr-FR" sz="7000" dirty="0" smtClean="0"/>
              <a:t>Joyeux Noël </a:t>
            </a:r>
            <a:endParaRPr lang="fr-FR" sz="7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1720" y="2692422"/>
            <a:ext cx="6876256" cy="886949"/>
          </a:xfrm>
        </p:spPr>
        <p:txBody>
          <a:bodyPr>
            <a:noAutofit/>
          </a:bodyPr>
          <a:lstStyle/>
          <a:p>
            <a:r>
              <a:rPr lang="fr-FR" sz="6000" dirty="0" smtClean="0"/>
              <a:t>Bonne Année</a:t>
            </a:r>
            <a:endParaRPr lang="fr-FR" sz="60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3851920" y="1772816"/>
            <a:ext cx="2592288" cy="886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et</a:t>
            </a:r>
            <a:endParaRPr lang="fr-FR" dirty="0"/>
          </a:p>
        </p:txBody>
      </p:sp>
      <p:pic>
        <p:nvPicPr>
          <p:cNvPr id="4107" name="Picture 11" descr="C:\Users\Théo\AppData\Local\Microsoft\Windows\Temporary Internet Files\Content.IE5\MXHJBCDX\MM90004110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08" y="4365104"/>
            <a:ext cx="2710949" cy="13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ous-titre 2"/>
          <p:cNvSpPr txBox="1">
            <a:spLocks/>
          </p:cNvSpPr>
          <p:nvPr/>
        </p:nvSpPr>
        <p:spPr>
          <a:xfrm>
            <a:off x="5148064" y="6079706"/>
            <a:ext cx="4320479" cy="670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500" dirty="0" smtClean="0"/>
              <a:t>Noël CULLERIER</a:t>
            </a:r>
            <a:endParaRPr lang="fr-FR" sz="3500" dirty="0"/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6706344" y="3861048"/>
            <a:ext cx="2464229" cy="645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à</a:t>
            </a:r>
            <a:r>
              <a:rPr lang="fr-FR" dirty="0" smtClean="0"/>
              <a:t> tous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778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1202">
        <p14:shred/>
      </p:transition>
    </mc:Choice>
    <mc:Fallback>
      <p:transition spd="slow" advTm="212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15" grpId="0"/>
      <p:bldP spid="16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172</Template>
  <TotalTime>75</TotalTime>
  <Words>12</Words>
  <Application>Microsoft Office PowerPoint</Application>
  <PresentationFormat>Affichage à l'écran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 Une année bien chargée…</vt:lpstr>
      <vt:lpstr>Présentation PowerPoint</vt:lpstr>
      <vt:lpstr>Présentation PowerPoint</vt:lpstr>
      <vt:lpstr>Présentation PowerPoint</vt:lpstr>
      <vt:lpstr>Organisations</vt:lpstr>
      <vt:lpstr>Joyeux Noël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Théo</dc:creator>
  <cp:lastModifiedBy>Théo</cp:lastModifiedBy>
  <cp:revision>7</cp:revision>
  <dcterms:created xsi:type="dcterms:W3CDTF">2011-12-24T10:07:38Z</dcterms:created>
  <dcterms:modified xsi:type="dcterms:W3CDTF">2011-12-24T11:23:34Z</dcterms:modified>
</cp:coreProperties>
</file>