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79058-2F48-4C22-BD6E-CCC9810AF4B0}" type="datetimeFigureOut">
              <a:rPr lang="fr-FR" smtClean="0"/>
              <a:t>21/12/2011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0292-D202-47DB-8097-11C24A7F2D6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hat-pere-no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23528" y="179929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b="1" dirty="0" smtClean="0"/>
              <a:t>Grand </a:t>
            </a:r>
            <a:r>
              <a:rPr lang="de-CH" sz="3200" b="1" dirty="0" err="1" smtClean="0"/>
              <a:t>concours</a:t>
            </a:r>
            <a:r>
              <a:rPr lang="de-CH" sz="3200" b="1" dirty="0" smtClean="0"/>
              <a:t> des </a:t>
            </a:r>
            <a:r>
              <a:rPr lang="de-CH" sz="3200" b="1" dirty="0" err="1" smtClean="0"/>
              <a:t>fêtes</a:t>
            </a:r>
            <a:r>
              <a:rPr lang="de-CH" sz="3200" b="1" dirty="0" smtClean="0"/>
              <a:t> </a:t>
            </a:r>
            <a:r>
              <a:rPr lang="de-CH" sz="3200" b="1" dirty="0" err="1" smtClean="0"/>
              <a:t>sur</a:t>
            </a:r>
            <a:r>
              <a:rPr lang="de-CH" sz="3200" b="1" dirty="0" smtClean="0"/>
              <a:t> le </a:t>
            </a:r>
            <a:r>
              <a:rPr lang="de-CH" sz="3200" b="1" dirty="0" err="1" smtClean="0"/>
              <a:t>forum</a:t>
            </a:r>
            <a:r>
              <a:rPr lang="de-CH" sz="3200" b="1" dirty="0" smtClean="0"/>
              <a:t> de </a:t>
            </a:r>
            <a:r>
              <a:rPr lang="de-CH" sz="3200" b="1" dirty="0" err="1" smtClean="0"/>
              <a:t>Shanni</a:t>
            </a:r>
            <a:endParaRPr lang="de-CH" sz="32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Your User Name</dc:creator>
  <cp:lastModifiedBy>Your User Name</cp:lastModifiedBy>
  <cp:revision>1</cp:revision>
  <dcterms:created xsi:type="dcterms:W3CDTF">2011-12-21T13:26:57Z</dcterms:created>
  <dcterms:modified xsi:type="dcterms:W3CDTF">2011-12-21T13:37:08Z</dcterms:modified>
</cp:coreProperties>
</file>