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76"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94660"/>
  </p:normalViewPr>
  <p:slideViewPr>
    <p:cSldViewPr>
      <p:cViewPr varScale="1">
        <p:scale>
          <a:sx n="68" d="100"/>
          <a:sy n="68" d="100"/>
        </p:scale>
        <p:origin x="-134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Sous-titr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Titr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fr-FR" smtClean="0"/>
              <a:t>Cliquez pour modifier le style du titre</a:t>
            </a:r>
            <a:endParaRPr kumimoji="0" lang="en-US"/>
          </a:p>
        </p:txBody>
      </p:sp>
      <p:cxnSp>
        <p:nvCxnSpPr>
          <p:cNvPr id="8" name="Connecteur droit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ce réservé de la date 14"/>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16" name="Espace réservé du numéro de diapositive 15"/>
          <p:cNvSpPr>
            <a:spLocks noGrp="1"/>
          </p:cNvSpPr>
          <p:nvPr>
            <p:ph type="sldNum" sz="quarter" idx="11"/>
          </p:nvPr>
        </p:nvSpPr>
        <p:spPr/>
        <p:txBody>
          <a:bodyPr/>
          <a:lstStyle/>
          <a:p>
            <a:fld id="{6D734743-F6FF-4294-AF96-5D3A802B878E}" type="slidenum">
              <a:rPr lang="fr-FR" smtClean="0"/>
              <a:pPr/>
              <a:t>‹N°›</a:t>
            </a:fld>
            <a:endParaRPr lang="fr-FR"/>
          </a:p>
        </p:txBody>
      </p:sp>
      <p:sp>
        <p:nvSpPr>
          <p:cNvPr id="17" name="Espace réservé du pied de page 16"/>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734743-F6FF-4294-AF96-5D3A802B878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734743-F6FF-4294-AF96-5D3A802B878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457200" y="1524000"/>
            <a:ext cx="8229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4" name="Espace réservé de la date 13"/>
          <p:cNvSpPr>
            <a:spLocks noGrp="1"/>
          </p:cNvSpPr>
          <p:nvPr>
            <p:ph type="dt" sz="half" idx="14"/>
          </p:nvPr>
        </p:nvSpPr>
        <p:spPr/>
        <p:txBody>
          <a:bodyPr/>
          <a:lstStyle/>
          <a:p>
            <a:fld id="{5AE7A3FB-F3F4-42AA-986A-E09A630CDB3F}" type="datetimeFigureOut">
              <a:rPr lang="fr-FR" smtClean="0"/>
              <a:pPr/>
              <a:t>20/12/2011</a:t>
            </a:fld>
            <a:endParaRPr lang="fr-FR"/>
          </a:p>
        </p:txBody>
      </p:sp>
      <p:sp>
        <p:nvSpPr>
          <p:cNvPr id="15" name="Espace réservé du numéro de diapositive 14"/>
          <p:cNvSpPr>
            <a:spLocks noGrp="1"/>
          </p:cNvSpPr>
          <p:nvPr>
            <p:ph type="sldNum" sz="quarter" idx="15"/>
          </p:nvPr>
        </p:nvSpPr>
        <p:spPr/>
        <p:txBody>
          <a:bodyPr/>
          <a:lstStyle>
            <a:lvl1pPr algn="ctr">
              <a:defRPr/>
            </a:lvl1pPr>
          </a:lstStyle>
          <a:p>
            <a:fld id="{6D734743-F6FF-4294-AF96-5D3A802B878E}" type="slidenum">
              <a:rPr lang="fr-FR" smtClean="0"/>
              <a:pPr/>
              <a:t>‹N°›</a:t>
            </a:fld>
            <a:endParaRPr lang="fr-FR"/>
          </a:p>
        </p:txBody>
      </p:sp>
      <p:sp>
        <p:nvSpPr>
          <p:cNvPr id="16" name="Espace réservé du pied de page 15"/>
          <p:cNvSpPr>
            <a:spLocks noGrp="1"/>
          </p:cNvSpPr>
          <p:nvPr>
            <p:ph type="ftr" sz="quarter" idx="16"/>
          </p:nvPr>
        </p:nvSpPr>
        <p:spPr/>
        <p:txBody>
          <a:bodyPr/>
          <a:lstStyle/>
          <a:p>
            <a:endParaRPr lang="fr-FR"/>
          </a:p>
        </p:txBody>
      </p:sp>
      <p:sp>
        <p:nvSpPr>
          <p:cNvPr id="17" name="Titre 16"/>
          <p:cNvSpPr>
            <a:spLocks noGrp="1"/>
          </p:cNvSpPr>
          <p:nvPr>
            <p:ph type="title"/>
          </p:nvPr>
        </p:nvSpPr>
        <p:spPr/>
        <p:txBody>
          <a:bodyPr rtlCol="0" anchor="b" anchorCtr="0"/>
          <a:lstStyle/>
          <a:p>
            <a:r>
              <a:rPr kumimoji="0" lang="fr-FR" smtClean="0"/>
              <a:t>Cliquez pour modifier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734743-F6FF-4294-AF96-5D3A802B878E}" type="slidenum">
              <a:rPr lang="fr-FR" smtClean="0"/>
              <a:pPr/>
              <a:t>‹N°›</a:t>
            </a:fld>
            <a:endParaRPr lang="fr-FR"/>
          </a:p>
        </p:txBody>
      </p:sp>
      <p:sp>
        <p:nvSpPr>
          <p:cNvPr id="2" name="Titr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cxnSp>
        <p:nvCxnSpPr>
          <p:cNvPr id="7" name="Connecteur droit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734743-F6FF-4294-AF96-5D3A802B878E}" type="slidenum">
              <a:rPr lang="fr-FR" smtClean="0"/>
              <a:pPr/>
              <a:t>‹N°›</a:t>
            </a:fld>
            <a:endParaRPr lang="fr-FR"/>
          </a:p>
        </p:txBody>
      </p:sp>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11" name="Espace réservé du contenu 10"/>
          <p:cNvSpPr>
            <a:spLocks noGrp="1"/>
          </p:cNvSpPr>
          <p:nvPr>
            <p:ph sz="half" idx="1"/>
          </p:nvPr>
        </p:nvSpPr>
        <p:spPr>
          <a:xfrm>
            <a:off x="457200" y="1524000"/>
            <a:ext cx="4059936"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524000"/>
            <a:ext cx="4059936"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6D734743-F6FF-4294-AF96-5D3A802B878E}" type="slidenum">
              <a:rPr lang="fr-FR" smtClean="0"/>
              <a:pPr/>
              <a:t>‹N°›</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7" name="Espace réservé de la date 6"/>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3" name="Espace réservé du texte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32" name="Espace réservé du contenu 31"/>
          <p:cNvSpPr>
            <a:spLocks noGrp="1"/>
          </p:cNvSpPr>
          <p:nvPr>
            <p:ph sz="half" idx="2"/>
          </p:nvPr>
        </p:nvSpPr>
        <p:spPr>
          <a:xfrm>
            <a:off x="457200" y="2201896"/>
            <a:ext cx="4038600" cy="391363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34" name="Espace réservé du contenu 33"/>
          <p:cNvSpPr>
            <a:spLocks noGrp="1"/>
          </p:cNvSpPr>
          <p:nvPr>
            <p:ph sz="quarter" idx="4"/>
          </p:nvPr>
        </p:nvSpPr>
        <p:spPr>
          <a:xfrm>
            <a:off x="4649788" y="2201896"/>
            <a:ext cx="4038600" cy="391363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 name="Titre 1"/>
          <p:cNvSpPr>
            <a:spLocks noGrp="1"/>
          </p:cNvSpPr>
          <p:nvPr>
            <p:ph type="title"/>
          </p:nvPr>
        </p:nvSpPr>
        <p:spPr>
          <a:xfrm>
            <a:off x="457200" y="155448"/>
            <a:ext cx="8229600" cy="1143000"/>
          </a:xfrm>
        </p:spPr>
        <p:txBody>
          <a:bodyPr anchor="b" anchorCtr="0"/>
          <a:lstStyle>
            <a:lvl1pPr>
              <a:defRPr/>
            </a:lvl1pPr>
          </a:lstStyle>
          <a:p>
            <a:r>
              <a:rPr kumimoji="0" lang="fr-FR" smtClean="0"/>
              <a:t>Cliquez pour modifier le style du titre</a:t>
            </a:r>
            <a:endParaRPr kumimoji="0" lang="en-US"/>
          </a:p>
        </p:txBody>
      </p:sp>
      <p:sp>
        <p:nvSpPr>
          <p:cNvPr id="12" name="Espace réservé du texte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cxnSp>
        <p:nvCxnSpPr>
          <p:cNvPr id="10" name="Connecteur droit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D734743-F6FF-4294-AF96-5D3A802B878E}" type="slidenum">
              <a:rPr lang="fr-FR" smtClean="0"/>
              <a:pPr/>
              <a:t>‹N°›</a:t>
            </a:fld>
            <a:endParaRPr lang="fr-FR"/>
          </a:p>
        </p:txBody>
      </p:sp>
      <p:sp>
        <p:nvSpPr>
          <p:cNvPr id="2" name="Titre 1"/>
          <p:cNvSpPr>
            <a:spLocks noGrp="1"/>
          </p:cNvSpPr>
          <p:nvPr>
            <p:ph type="title"/>
          </p:nvPr>
        </p:nvSpPr>
        <p:spPr/>
        <p:txBody>
          <a:bodyPr/>
          <a:lstStyle/>
          <a:p>
            <a:r>
              <a:rPr kumimoji="0" lang="fr-FR" smtClean="0"/>
              <a:t>Cliquez pour modifier le style du titre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D734743-F6FF-4294-AF96-5D3A802B878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9" name="Espace réservé du contenu 28"/>
          <p:cNvSpPr>
            <a:spLocks noGrp="1"/>
          </p:cNvSpPr>
          <p:nvPr>
            <p:ph sz="quarter" idx="1"/>
          </p:nvPr>
        </p:nvSpPr>
        <p:spPr>
          <a:xfrm>
            <a:off x="457200" y="457200"/>
            <a:ext cx="6248400" cy="5715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3" name="Espace réservé du texte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31" name="Titr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smtClean="0"/>
              <a:t>Cliquez pour modifier le style du titre</a:t>
            </a:r>
            <a:endParaRPr kumimoji="0" lang="en-US"/>
          </a:p>
        </p:txBody>
      </p:sp>
      <p:sp>
        <p:nvSpPr>
          <p:cNvPr id="8" name="Espace réservé de la date 7"/>
          <p:cNvSpPr>
            <a:spLocks noGrp="1"/>
          </p:cNvSpPr>
          <p:nvPr>
            <p:ph type="dt" sz="half" idx="14"/>
          </p:nvPr>
        </p:nvSpPr>
        <p:spPr/>
        <p:txBody>
          <a:bodyPr/>
          <a:lstStyle/>
          <a:p>
            <a:fld id="{5AE7A3FB-F3F4-42AA-986A-E09A630CDB3F}" type="datetimeFigureOut">
              <a:rPr lang="fr-FR" smtClean="0"/>
              <a:pPr/>
              <a:t>20/12/2011</a:t>
            </a:fld>
            <a:endParaRPr lang="fr-FR"/>
          </a:p>
        </p:txBody>
      </p:sp>
      <p:sp>
        <p:nvSpPr>
          <p:cNvPr id="9" name="Espace réservé du numéro de diapositive 8"/>
          <p:cNvSpPr>
            <a:spLocks noGrp="1"/>
          </p:cNvSpPr>
          <p:nvPr>
            <p:ph type="sldNum" sz="quarter" idx="15"/>
          </p:nvPr>
        </p:nvSpPr>
        <p:spPr/>
        <p:txBody>
          <a:bodyPr/>
          <a:lstStyle/>
          <a:p>
            <a:fld id="{6D734743-F6FF-4294-AF96-5D3A802B878E}" type="slidenum">
              <a:rPr lang="fr-FR" smtClean="0"/>
              <a:pPr/>
              <a:t>‹N°›</a:t>
            </a:fld>
            <a:endParaRPr lang="fr-FR"/>
          </a:p>
        </p:txBody>
      </p:sp>
      <p:sp>
        <p:nvSpPr>
          <p:cNvPr id="10" name="Espace réservé du pied de page 9"/>
          <p:cNvSpPr>
            <a:spLocks noGrp="1"/>
          </p:cNvSpPr>
          <p:nvPr>
            <p:ph type="ftr" sz="quarter" idx="16"/>
          </p:nvPr>
        </p:nvSpPr>
        <p:spPr/>
        <p:txBody>
          <a:body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fr-FR" smtClean="0"/>
              <a:t>Cliquez sur l'icône pour ajouter une image</a:t>
            </a:r>
            <a:endParaRPr kumimoji="0" lang="en-US"/>
          </a:p>
        </p:txBody>
      </p:sp>
      <p:sp>
        <p:nvSpPr>
          <p:cNvPr id="4" name="Espace réservé du texte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8" name="Espace réservé de la date 7"/>
          <p:cNvSpPr>
            <a:spLocks noGrp="1"/>
          </p:cNvSpPr>
          <p:nvPr>
            <p:ph type="dt" sz="half" idx="10"/>
          </p:nvPr>
        </p:nvSpPr>
        <p:spPr/>
        <p:txBody>
          <a:bodyPr/>
          <a:lstStyle/>
          <a:p>
            <a:fld id="{5AE7A3FB-F3F4-42AA-986A-E09A630CDB3F}" type="datetimeFigureOut">
              <a:rPr lang="fr-FR" smtClean="0"/>
              <a:pPr/>
              <a:t>20/12/2011</a:t>
            </a:fld>
            <a:endParaRPr lang="fr-FR"/>
          </a:p>
        </p:txBody>
      </p:sp>
      <p:sp>
        <p:nvSpPr>
          <p:cNvPr id="9" name="Espace réservé du numéro de diapositive 8"/>
          <p:cNvSpPr>
            <a:spLocks noGrp="1"/>
          </p:cNvSpPr>
          <p:nvPr>
            <p:ph type="sldNum" sz="quarter" idx="11"/>
          </p:nvPr>
        </p:nvSpPr>
        <p:spPr/>
        <p:txBody>
          <a:bodyPr/>
          <a:lstStyle/>
          <a:p>
            <a:fld id="{6D734743-F6FF-4294-AF96-5D3A802B878E}" type="slidenum">
              <a:rPr lang="fr-FR" smtClean="0"/>
              <a:pPr/>
              <a:t>‹N°›</a:t>
            </a:fld>
            <a:endParaRPr lang="fr-FR"/>
          </a:p>
        </p:txBody>
      </p:sp>
      <p:sp>
        <p:nvSpPr>
          <p:cNvPr id="10" name="Espace réservé du pied de page 9"/>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AE7A3FB-F3F4-42AA-986A-E09A630CDB3F}" type="datetimeFigureOut">
              <a:rPr lang="fr-FR" smtClean="0"/>
              <a:pPr/>
              <a:t>20/12/2011</a:t>
            </a:fld>
            <a:endParaRPr lang="fr-FR"/>
          </a:p>
        </p:txBody>
      </p:sp>
      <p:sp>
        <p:nvSpPr>
          <p:cNvPr id="10" name="Espace réservé du pied de page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r-FR"/>
          </a:p>
        </p:txBody>
      </p:sp>
      <p:sp>
        <p:nvSpPr>
          <p:cNvPr id="22" name="Espace réservé du numéro de diapositiv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D734743-F6FF-4294-AF96-5D3A802B878E}" type="slidenum">
              <a:rPr lang="fr-FR" smtClean="0"/>
              <a:pPr/>
              <a:t>‹N°›</a:t>
            </a:fld>
            <a:endParaRPr lang="fr-FR"/>
          </a:p>
        </p:txBody>
      </p:sp>
      <p:sp>
        <p:nvSpPr>
          <p:cNvPr id="5" name="Espace réservé du titre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fr-FR" smtClean="0"/>
              <a:t>Cliquez pour modifier le style du titre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4077072"/>
            <a:ext cx="9396536" cy="1143000"/>
          </a:xfrm>
        </p:spPr>
        <p:txBody>
          <a:bodyPr/>
          <a:lstStyle/>
          <a:p>
            <a:r>
              <a:rPr lang="fr-FR" b="1" dirty="0" smtClean="0">
                <a:solidFill>
                  <a:schemeClr val="bg1"/>
                </a:solidFill>
                <a:latin typeface="Andalus" pitchFamily="18" charset="-78"/>
                <a:cs typeface="Andalus" pitchFamily="18" charset="-78"/>
              </a:rPr>
              <a:t>L’identité de la plupart des personnes reste (pour l’instant) mystérieuse…</a:t>
            </a:r>
            <a:endParaRPr lang="fr-FR" b="1" dirty="0">
              <a:solidFill>
                <a:schemeClr val="bg1"/>
              </a:solidFill>
              <a:latin typeface="Andalus" pitchFamily="18" charset="-78"/>
              <a:cs typeface="Andalus" pitchFamily="18" charset="-78"/>
            </a:endParaRPr>
          </a:p>
        </p:txBody>
      </p:sp>
      <p:sp>
        <p:nvSpPr>
          <p:cNvPr id="2" name="Titre 1"/>
          <p:cNvSpPr>
            <a:spLocks noGrp="1"/>
          </p:cNvSpPr>
          <p:nvPr>
            <p:ph type="ctrTitle"/>
          </p:nvPr>
        </p:nvSpPr>
        <p:spPr>
          <a:xfrm>
            <a:off x="467544" y="908720"/>
            <a:ext cx="8305800" cy="1981200"/>
          </a:xfrm>
        </p:spPr>
        <p:txBody>
          <a:bodyPr/>
          <a:lstStyle/>
          <a:p>
            <a:r>
              <a:rPr lang="fr-FR" dirty="0" smtClean="0">
                <a:solidFill>
                  <a:schemeClr val="tx2">
                    <a:lumMod val="25000"/>
                  </a:schemeClr>
                </a:solidFill>
                <a:latin typeface="Andalus" pitchFamily="18" charset="-78"/>
                <a:cs typeface="Andalus" pitchFamily="18" charset="-78"/>
              </a:rPr>
              <a:t>Quelques photos</a:t>
            </a:r>
            <a:endParaRPr lang="fr-FR" dirty="0">
              <a:solidFill>
                <a:schemeClr val="tx2">
                  <a:lumMod val="25000"/>
                </a:schemeClr>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eline\Pictures\généalogie\Nouveau dossier\numérisation0014.jpg"/>
          <p:cNvPicPr>
            <a:picLocks noGrp="1" noChangeAspect="1" noChangeArrowheads="1"/>
          </p:cNvPicPr>
          <p:nvPr>
            <p:ph idx="1"/>
          </p:nvPr>
        </p:nvPicPr>
        <p:blipFill>
          <a:blip r:embed="rId2" cstate="print"/>
          <a:srcRect/>
          <a:stretch>
            <a:fillRect/>
          </a:stretch>
        </p:blipFill>
        <p:spPr bwMode="auto">
          <a:xfrm>
            <a:off x="2483768" y="332656"/>
            <a:ext cx="4227918" cy="624315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eline\Pictures\généalogie\Nouveau dossier\numérisation0016.jpg"/>
          <p:cNvPicPr>
            <a:picLocks noGrp="1" noChangeAspect="1" noChangeArrowheads="1"/>
          </p:cNvPicPr>
          <p:nvPr>
            <p:ph idx="1"/>
          </p:nvPr>
        </p:nvPicPr>
        <p:blipFill>
          <a:blip r:embed="rId2" cstate="print"/>
          <a:srcRect/>
          <a:stretch>
            <a:fillRect/>
          </a:stretch>
        </p:blipFill>
        <p:spPr bwMode="auto">
          <a:xfrm>
            <a:off x="1043608" y="476672"/>
            <a:ext cx="7560088" cy="566393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eline\Pictures\généalogie\Nouveau dossier\numérisation0017.jpg"/>
          <p:cNvPicPr>
            <a:picLocks noGrp="1" noChangeAspect="1" noChangeArrowheads="1"/>
          </p:cNvPicPr>
          <p:nvPr>
            <p:ph idx="1"/>
          </p:nvPr>
        </p:nvPicPr>
        <p:blipFill>
          <a:blip r:embed="rId2" cstate="print"/>
          <a:srcRect/>
          <a:stretch>
            <a:fillRect/>
          </a:stretch>
        </p:blipFill>
        <p:spPr bwMode="auto">
          <a:xfrm>
            <a:off x="2483768" y="332656"/>
            <a:ext cx="4018162" cy="62298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eline\Pictures\généalogie\Nouveau dossier\numérisation0018.jpg"/>
          <p:cNvPicPr>
            <a:picLocks noGrp="1" noChangeAspect="1" noChangeArrowheads="1"/>
          </p:cNvPicPr>
          <p:nvPr>
            <p:ph idx="1"/>
          </p:nvPr>
        </p:nvPicPr>
        <p:blipFill>
          <a:blip r:embed="rId2" cstate="print"/>
          <a:srcRect/>
          <a:stretch>
            <a:fillRect/>
          </a:stretch>
        </p:blipFill>
        <p:spPr bwMode="auto">
          <a:xfrm>
            <a:off x="539552" y="620688"/>
            <a:ext cx="7880910" cy="513530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eline\Pictures\généalogie\Nouveau dossier\numérisation0020.jpg"/>
          <p:cNvPicPr>
            <a:picLocks noGrp="1" noChangeAspect="1" noChangeArrowheads="1"/>
          </p:cNvPicPr>
          <p:nvPr>
            <p:ph idx="1"/>
          </p:nvPr>
        </p:nvPicPr>
        <p:blipFill>
          <a:blip r:embed="rId2" cstate="print"/>
          <a:srcRect/>
          <a:stretch>
            <a:fillRect/>
          </a:stretch>
        </p:blipFill>
        <p:spPr bwMode="auto">
          <a:xfrm>
            <a:off x="611560" y="332656"/>
            <a:ext cx="3602080" cy="6021288"/>
          </a:xfrm>
          <a:prstGeom prst="rect">
            <a:avLst/>
          </a:prstGeom>
          <a:noFill/>
        </p:spPr>
      </p:pic>
      <p:sp>
        <p:nvSpPr>
          <p:cNvPr id="4" name="ZoneTexte 3"/>
          <p:cNvSpPr txBox="1"/>
          <p:nvPr/>
        </p:nvSpPr>
        <p:spPr>
          <a:xfrm>
            <a:off x="4499992" y="2492896"/>
            <a:ext cx="4392488" cy="1569660"/>
          </a:xfrm>
          <a:prstGeom prst="rect">
            <a:avLst/>
          </a:prstGeom>
          <a:noFill/>
        </p:spPr>
        <p:txBody>
          <a:bodyPr wrap="square" rtlCol="0">
            <a:spAutoFit/>
          </a:bodyPr>
          <a:lstStyle/>
          <a:p>
            <a:pPr algn="ctr"/>
            <a:r>
              <a:rPr lang="fr-FR" sz="3200" dirty="0" smtClean="0">
                <a:solidFill>
                  <a:schemeClr val="bg1"/>
                </a:solidFill>
                <a:latin typeface="Andalus" pitchFamily="18" charset="-78"/>
                <a:cs typeface="Andalus" pitchFamily="18" charset="-78"/>
              </a:rPr>
              <a:t>Une tante à mamie (sœur du père à mamie, Ferdinand Mialon)</a:t>
            </a:r>
            <a:endParaRPr lang="fr-FR" sz="32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eline\Pictures\généalogie\Nouveau dossier\numérisation0019.jpg"/>
          <p:cNvPicPr>
            <a:picLocks noGrp="1" noChangeAspect="1" noChangeArrowheads="1"/>
          </p:cNvPicPr>
          <p:nvPr>
            <p:ph idx="1"/>
          </p:nvPr>
        </p:nvPicPr>
        <p:blipFill>
          <a:blip r:embed="rId2" cstate="print"/>
          <a:srcRect/>
          <a:stretch>
            <a:fillRect/>
          </a:stretch>
        </p:blipFill>
        <p:spPr bwMode="auto">
          <a:xfrm>
            <a:off x="2771800" y="260648"/>
            <a:ext cx="3835921" cy="616530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eline\Pictures\généalogie\Nouveau dossier\numérisation0021.jpg"/>
          <p:cNvPicPr>
            <a:picLocks noGrp="1" noChangeAspect="1" noChangeArrowheads="1"/>
          </p:cNvPicPr>
          <p:nvPr>
            <p:ph idx="1"/>
          </p:nvPr>
        </p:nvPicPr>
        <p:blipFill>
          <a:blip r:embed="rId2" cstate="print"/>
          <a:srcRect/>
          <a:stretch>
            <a:fillRect/>
          </a:stretch>
        </p:blipFill>
        <p:spPr bwMode="auto">
          <a:xfrm>
            <a:off x="2483768" y="332656"/>
            <a:ext cx="4357072" cy="596583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eline\Pictures\généalogie\Nouveau dossier\numérisation0022.jpg"/>
          <p:cNvPicPr>
            <a:picLocks noGrp="1" noChangeAspect="1" noChangeArrowheads="1"/>
          </p:cNvPicPr>
          <p:nvPr>
            <p:ph idx="1"/>
          </p:nvPr>
        </p:nvPicPr>
        <p:blipFill>
          <a:blip r:embed="rId2" cstate="print"/>
          <a:srcRect/>
          <a:stretch>
            <a:fillRect/>
          </a:stretch>
        </p:blipFill>
        <p:spPr bwMode="auto">
          <a:xfrm>
            <a:off x="539552" y="548680"/>
            <a:ext cx="6367341" cy="4824536"/>
          </a:xfrm>
          <a:prstGeom prst="rect">
            <a:avLst/>
          </a:prstGeom>
          <a:noFill/>
        </p:spPr>
      </p:pic>
      <p:sp>
        <p:nvSpPr>
          <p:cNvPr id="4" name="ZoneTexte 3"/>
          <p:cNvSpPr txBox="1"/>
          <p:nvPr/>
        </p:nvSpPr>
        <p:spPr>
          <a:xfrm>
            <a:off x="6948264" y="2492896"/>
            <a:ext cx="1800200" cy="769441"/>
          </a:xfrm>
          <a:prstGeom prst="rect">
            <a:avLst/>
          </a:prstGeom>
          <a:noFill/>
        </p:spPr>
        <p:txBody>
          <a:bodyPr wrap="square" rtlCol="0">
            <a:spAutoFit/>
          </a:bodyPr>
          <a:lstStyle/>
          <a:p>
            <a:pPr algn="ctr"/>
            <a:r>
              <a:rPr lang="fr-FR" sz="4400" dirty="0" smtClean="0">
                <a:solidFill>
                  <a:schemeClr val="bg1"/>
                </a:solidFill>
                <a:latin typeface="Andalus" pitchFamily="18" charset="-78"/>
                <a:cs typeface="Andalus" pitchFamily="18" charset="-78"/>
              </a:rPr>
              <a:t>Recto</a:t>
            </a:r>
            <a:endParaRPr lang="fr-FR" sz="44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eline\Pictures\généalogie\Nouveau dossier\numérisation0023.jpg"/>
          <p:cNvPicPr>
            <a:picLocks noGrp="1" noChangeAspect="1" noChangeArrowheads="1"/>
          </p:cNvPicPr>
          <p:nvPr>
            <p:ph idx="1"/>
          </p:nvPr>
        </p:nvPicPr>
        <p:blipFill>
          <a:blip r:embed="rId2" cstate="print"/>
          <a:srcRect/>
          <a:stretch>
            <a:fillRect/>
          </a:stretch>
        </p:blipFill>
        <p:spPr bwMode="auto">
          <a:xfrm>
            <a:off x="251520" y="836712"/>
            <a:ext cx="6887721" cy="4752528"/>
          </a:xfrm>
          <a:prstGeom prst="rect">
            <a:avLst/>
          </a:prstGeom>
          <a:noFill/>
        </p:spPr>
      </p:pic>
      <p:sp>
        <p:nvSpPr>
          <p:cNvPr id="4" name="ZoneTexte 3"/>
          <p:cNvSpPr txBox="1"/>
          <p:nvPr/>
        </p:nvSpPr>
        <p:spPr>
          <a:xfrm>
            <a:off x="7164288" y="2492896"/>
            <a:ext cx="1584176" cy="769441"/>
          </a:xfrm>
          <a:prstGeom prst="rect">
            <a:avLst/>
          </a:prstGeom>
          <a:noFill/>
        </p:spPr>
        <p:txBody>
          <a:bodyPr wrap="square" rtlCol="0">
            <a:spAutoFit/>
          </a:bodyPr>
          <a:lstStyle/>
          <a:p>
            <a:r>
              <a:rPr lang="fr-FR" sz="4400" dirty="0" smtClean="0">
                <a:solidFill>
                  <a:schemeClr val="bg1"/>
                </a:solidFill>
                <a:latin typeface="Andalus" pitchFamily="18" charset="-78"/>
                <a:cs typeface="Andalus" pitchFamily="18" charset="-78"/>
              </a:rPr>
              <a:t>Verso</a:t>
            </a:r>
            <a:endParaRPr lang="fr-FR" sz="44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332656"/>
            <a:ext cx="8229600" cy="6048672"/>
          </a:xfrm>
        </p:spPr>
        <p:txBody>
          <a:bodyPr/>
          <a:lstStyle/>
          <a:p>
            <a:pPr>
              <a:buNone/>
            </a:pPr>
            <a:r>
              <a:rPr lang="fr-FR" sz="3200" b="1" u="sng" dirty="0" smtClean="0">
                <a:solidFill>
                  <a:schemeClr val="bg1"/>
                </a:solidFill>
              </a:rPr>
              <a:t>Transcription :</a:t>
            </a:r>
          </a:p>
          <a:p>
            <a:pPr>
              <a:buNone/>
            </a:pPr>
            <a:r>
              <a:rPr lang="fr-FR" dirty="0" smtClean="0">
                <a:solidFill>
                  <a:schemeClr val="bg1"/>
                </a:solidFill>
              </a:rPr>
              <a:t>		St Jean De Nay, le 7 septembre 1988</a:t>
            </a:r>
          </a:p>
          <a:p>
            <a:pPr algn="just">
              <a:buNone/>
            </a:pPr>
            <a:r>
              <a:rPr lang="fr-FR" dirty="0" smtClean="0">
                <a:solidFill>
                  <a:schemeClr val="bg1"/>
                </a:solidFill>
              </a:rPr>
              <a:t>		Mesdemoiselles. J’ai bien reçu votre lettre et je vous dis tout de suite que je ferai tout mon possible pour assister aux offices de votre père et de votre frère le 12 septembre, car je n’oublie pas tout ce que vous avez fait pour moi … J’ai vu l’abbé Veyradier et c’est probablement moi qui le conduirais. Augustine est très enrhumé, si non elle aurait aimé revoir ses amies Mialon des Raches. Elle vous envoie un bonjour et pense aux vôtres dans ses prières. Confiance en Dieu toujours sur cette terre d’épreuves et union de prières.</a:t>
            </a:r>
          </a:p>
          <a:p>
            <a:pPr algn="just">
              <a:buNone/>
            </a:pPr>
            <a:r>
              <a:rPr lang="fr-FR" dirty="0" smtClean="0">
                <a:solidFill>
                  <a:schemeClr val="bg1"/>
                </a:solidFill>
              </a:rPr>
              <a:t>		Souvignet</a:t>
            </a:r>
          </a:p>
          <a:p>
            <a:pPr algn="just">
              <a:buNone/>
            </a:pPr>
            <a:r>
              <a:rPr lang="fr-FR" dirty="0" smtClean="0">
                <a:solidFill>
                  <a:schemeClr val="bg1"/>
                </a:solidFill>
              </a:rPr>
              <a:t>		Connaissez vous quelqu’un sur cette photo ?</a:t>
            </a:r>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eline\Pictures\généalogie\Nouveau dossier\num1.jpg"/>
          <p:cNvPicPr>
            <a:picLocks noGrp="1" noChangeAspect="1" noChangeArrowheads="1"/>
          </p:cNvPicPr>
          <p:nvPr>
            <p:ph idx="1"/>
          </p:nvPr>
        </p:nvPicPr>
        <p:blipFill>
          <a:blip r:embed="rId2" cstate="print"/>
          <a:srcRect/>
          <a:stretch>
            <a:fillRect/>
          </a:stretch>
        </p:blipFill>
        <p:spPr bwMode="auto">
          <a:xfrm>
            <a:off x="755576" y="332656"/>
            <a:ext cx="7633807" cy="616715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Celine\Pictures\généalogie\Nouveau dossier\numérisation0024.jpg"/>
          <p:cNvPicPr>
            <a:picLocks noGrp="1" noChangeAspect="1" noChangeArrowheads="1"/>
          </p:cNvPicPr>
          <p:nvPr>
            <p:ph idx="1"/>
          </p:nvPr>
        </p:nvPicPr>
        <p:blipFill>
          <a:blip r:embed="rId2" cstate="print"/>
          <a:srcRect/>
          <a:stretch>
            <a:fillRect/>
          </a:stretch>
        </p:blipFill>
        <p:spPr bwMode="auto">
          <a:xfrm>
            <a:off x="539552" y="692696"/>
            <a:ext cx="7968085" cy="514498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Celine\Pictures\généalogie\Nouveau dossier\numérisation0025 (juillet 44).jpg"/>
          <p:cNvPicPr>
            <a:picLocks noGrp="1" noChangeAspect="1" noChangeArrowheads="1"/>
          </p:cNvPicPr>
          <p:nvPr>
            <p:ph idx="1"/>
          </p:nvPr>
        </p:nvPicPr>
        <p:blipFill>
          <a:blip r:embed="rId2" cstate="print"/>
          <a:srcRect/>
          <a:stretch>
            <a:fillRect/>
          </a:stretch>
        </p:blipFill>
        <p:spPr bwMode="auto">
          <a:xfrm>
            <a:off x="899592" y="548680"/>
            <a:ext cx="7355122" cy="526934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Celine\Pictures\généalogie\Nouveau dossier\numérisation0025.jpg"/>
          <p:cNvPicPr>
            <a:picLocks noGrp="1" noChangeAspect="1" noChangeArrowheads="1"/>
          </p:cNvPicPr>
          <p:nvPr>
            <p:ph idx="1"/>
          </p:nvPr>
        </p:nvPicPr>
        <p:blipFill>
          <a:blip r:embed="rId2" cstate="print"/>
          <a:srcRect/>
          <a:stretch>
            <a:fillRect/>
          </a:stretch>
        </p:blipFill>
        <p:spPr bwMode="auto">
          <a:xfrm>
            <a:off x="251520" y="800912"/>
            <a:ext cx="8611276" cy="559977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Celine\Pictures\généalogie\Nouveau dossier\numérisation0026.jpg"/>
          <p:cNvPicPr>
            <a:picLocks noGrp="1" noChangeAspect="1" noChangeArrowheads="1"/>
          </p:cNvPicPr>
          <p:nvPr>
            <p:ph idx="1"/>
          </p:nvPr>
        </p:nvPicPr>
        <p:blipFill>
          <a:blip r:embed="rId2" cstate="print"/>
          <a:srcRect/>
          <a:stretch>
            <a:fillRect/>
          </a:stretch>
        </p:blipFill>
        <p:spPr bwMode="auto">
          <a:xfrm>
            <a:off x="2339752" y="404664"/>
            <a:ext cx="3796497" cy="596204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Celine\Pictures\généalogie\Nouveau dossier\numérisation0027.jpg"/>
          <p:cNvPicPr>
            <a:picLocks noGrp="1" noChangeAspect="1" noChangeArrowheads="1"/>
          </p:cNvPicPr>
          <p:nvPr>
            <p:ph idx="1"/>
          </p:nvPr>
        </p:nvPicPr>
        <p:blipFill>
          <a:blip r:embed="rId2" cstate="print"/>
          <a:srcRect/>
          <a:stretch>
            <a:fillRect/>
          </a:stretch>
        </p:blipFill>
        <p:spPr bwMode="auto">
          <a:xfrm>
            <a:off x="251520" y="692696"/>
            <a:ext cx="8407826" cy="540557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Celine\Pictures\généalogie\Nouveau dossier\numérisation0028.jpg"/>
          <p:cNvPicPr>
            <a:picLocks noGrp="1" noChangeAspect="1" noChangeArrowheads="1"/>
          </p:cNvPicPr>
          <p:nvPr>
            <p:ph idx="1"/>
          </p:nvPr>
        </p:nvPicPr>
        <p:blipFill>
          <a:blip r:embed="rId2" cstate="print"/>
          <a:srcRect/>
          <a:stretch>
            <a:fillRect/>
          </a:stretch>
        </p:blipFill>
        <p:spPr bwMode="auto">
          <a:xfrm>
            <a:off x="467544" y="620688"/>
            <a:ext cx="3950160" cy="5559484"/>
          </a:xfrm>
          <a:prstGeom prst="rect">
            <a:avLst/>
          </a:prstGeom>
          <a:noFill/>
        </p:spPr>
      </p:pic>
      <p:sp>
        <p:nvSpPr>
          <p:cNvPr id="4" name="ZoneTexte 3"/>
          <p:cNvSpPr txBox="1"/>
          <p:nvPr/>
        </p:nvSpPr>
        <p:spPr>
          <a:xfrm>
            <a:off x="4499992" y="2852936"/>
            <a:ext cx="4320480" cy="461665"/>
          </a:xfrm>
          <a:prstGeom prst="rect">
            <a:avLst/>
          </a:prstGeom>
          <a:noFill/>
        </p:spPr>
        <p:txBody>
          <a:bodyPr wrap="square" rtlCol="0">
            <a:spAutoFit/>
          </a:bodyPr>
          <a:lstStyle/>
          <a:p>
            <a:r>
              <a:rPr lang="fr-FR" sz="2400" dirty="0" smtClean="0">
                <a:solidFill>
                  <a:schemeClr val="bg1"/>
                </a:solidFill>
                <a:latin typeface="Andalus" pitchFamily="18" charset="-78"/>
                <a:cs typeface="Andalus" pitchFamily="18" charset="-78"/>
              </a:rPr>
              <a:t>Une dénommée Marie-Thérèse</a:t>
            </a:r>
            <a:endParaRPr lang="fr-FR" sz="24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Celine\Pictures\généalogie\Nouveau dossier\numérisation0029.jpg"/>
          <p:cNvPicPr>
            <a:picLocks noGrp="1" noChangeAspect="1" noChangeArrowheads="1"/>
          </p:cNvPicPr>
          <p:nvPr>
            <p:ph idx="1"/>
          </p:nvPr>
        </p:nvPicPr>
        <p:blipFill>
          <a:blip r:embed="rId2" cstate="print"/>
          <a:srcRect/>
          <a:stretch>
            <a:fillRect/>
          </a:stretch>
        </p:blipFill>
        <p:spPr bwMode="auto">
          <a:xfrm>
            <a:off x="2267744" y="332656"/>
            <a:ext cx="4530800" cy="621667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Celine\Pictures\généalogie\Nouveau dossier\numérisation0030.jpg"/>
          <p:cNvPicPr>
            <a:picLocks noGrp="1" noChangeAspect="1" noChangeArrowheads="1"/>
          </p:cNvPicPr>
          <p:nvPr>
            <p:ph idx="1"/>
          </p:nvPr>
        </p:nvPicPr>
        <p:blipFill>
          <a:blip r:embed="rId2" cstate="print"/>
          <a:srcRect/>
          <a:stretch>
            <a:fillRect/>
          </a:stretch>
        </p:blipFill>
        <p:spPr bwMode="auto">
          <a:xfrm>
            <a:off x="2555776" y="260648"/>
            <a:ext cx="3862816" cy="623731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Celine\Pictures\généalogie\Nouveau dossier\numérisation0031.jpg"/>
          <p:cNvPicPr>
            <a:picLocks noGrp="1" noChangeAspect="1" noChangeArrowheads="1"/>
          </p:cNvPicPr>
          <p:nvPr>
            <p:ph idx="1"/>
          </p:nvPr>
        </p:nvPicPr>
        <p:blipFill>
          <a:blip r:embed="rId2" cstate="print"/>
          <a:srcRect/>
          <a:stretch>
            <a:fillRect/>
          </a:stretch>
        </p:blipFill>
        <p:spPr bwMode="auto">
          <a:xfrm>
            <a:off x="683568" y="404664"/>
            <a:ext cx="8115194" cy="572256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Celine\Pictures\généalogie\Nouveau dossier\numérisation0033.jpg"/>
          <p:cNvPicPr>
            <a:picLocks noGrp="1" noChangeAspect="1" noChangeArrowheads="1"/>
          </p:cNvPicPr>
          <p:nvPr>
            <p:ph idx="1"/>
          </p:nvPr>
        </p:nvPicPr>
        <p:blipFill>
          <a:blip r:embed="rId2" cstate="print"/>
          <a:srcRect/>
          <a:stretch>
            <a:fillRect/>
          </a:stretch>
        </p:blipFill>
        <p:spPr bwMode="auto">
          <a:xfrm>
            <a:off x="1619672" y="332656"/>
            <a:ext cx="6304716" cy="617604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eline\Pictures\généalogie\Nouveau dossier\numérisation0008.jpg"/>
          <p:cNvPicPr>
            <a:picLocks noGrp="1" noChangeAspect="1" noChangeArrowheads="1"/>
          </p:cNvPicPr>
          <p:nvPr>
            <p:ph idx="1"/>
          </p:nvPr>
        </p:nvPicPr>
        <p:blipFill>
          <a:blip r:embed="rId2" cstate="print"/>
          <a:srcRect/>
          <a:stretch>
            <a:fillRect/>
          </a:stretch>
        </p:blipFill>
        <p:spPr bwMode="auto">
          <a:xfrm>
            <a:off x="1115616" y="1124744"/>
            <a:ext cx="6768325" cy="461577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Celine\Pictures\généalogie\Nouveau dossier\numérisation0034.jpg"/>
          <p:cNvPicPr>
            <a:picLocks noGrp="1" noChangeAspect="1" noChangeArrowheads="1"/>
          </p:cNvPicPr>
          <p:nvPr>
            <p:ph idx="1"/>
          </p:nvPr>
        </p:nvPicPr>
        <p:blipFill>
          <a:blip r:embed="rId2" cstate="print"/>
          <a:srcRect/>
          <a:stretch>
            <a:fillRect/>
          </a:stretch>
        </p:blipFill>
        <p:spPr bwMode="auto">
          <a:xfrm>
            <a:off x="2411760" y="260648"/>
            <a:ext cx="4248472" cy="621535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Celine\Pictures\généalogie\Nouveau dossier\numérisation0035.jpg"/>
          <p:cNvPicPr>
            <a:picLocks noGrp="1" noChangeAspect="1" noChangeArrowheads="1"/>
          </p:cNvPicPr>
          <p:nvPr>
            <p:ph idx="1"/>
          </p:nvPr>
        </p:nvPicPr>
        <p:blipFill>
          <a:blip r:embed="rId2" cstate="print"/>
          <a:srcRect/>
          <a:stretch>
            <a:fillRect/>
          </a:stretch>
        </p:blipFill>
        <p:spPr bwMode="auto">
          <a:xfrm>
            <a:off x="1907704" y="332656"/>
            <a:ext cx="5069150" cy="610388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Celine\Pictures\généalogie\Nouveau dossier\numérisation0036.jpg"/>
          <p:cNvPicPr>
            <a:picLocks noGrp="1" noChangeAspect="1" noChangeArrowheads="1"/>
          </p:cNvPicPr>
          <p:nvPr>
            <p:ph idx="1"/>
          </p:nvPr>
        </p:nvPicPr>
        <p:blipFill>
          <a:blip r:embed="rId2" cstate="print"/>
          <a:srcRect/>
          <a:stretch>
            <a:fillRect/>
          </a:stretch>
        </p:blipFill>
        <p:spPr bwMode="auto">
          <a:xfrm>
            <a:off x="2627784" y="260648"/>
            <a:ext cx="3816423" cy="620018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Celine\Pictures\généalogie\Nouveau dossier\numérisation0037.jpg"/>
          <p:cNvPicPr>
            <a:picLocks noGrp="1" noChangeAspect="1" noChangeArrowheads="1"/>
          </p:cNvPicPr>
          <p:nvPr>
            <p:ph idx="1"/>
          </p:nvPr>
        </p:nvPicPr>
        <p:blipFill>
          <a:blip r:embed="rId2" cstate="print"/>
          <a:srcRect/>
          <a:stretch>
            <a:fillRect/>
          </a:stretch>
        </p:blipFill>
        <p:spPr bwMode="auto">
          <a:xfrm>
            <a:off x="611560" y="548680"/>
            <a:ext cx="7893478" cy="565995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Celine\Pictures\généalogie\Nouveau dossier\numérisation0038.jpg"/>
          <p:cNvPicPr>
            <a:picLocks noGrp="1" noChangeAspect="1" noChangeArrowheads="1"/>
          </p:cNvPicPr>
          <p:nvPr>
            <p:ph idx="1"/>
          </p:nvPr>
        </p:nvPicPr>
        <p:blipFill>
          <a:blip r:embed="rId2" cstate="print"/>
          <a:srcRect/>
          <a:stretch>
            <a:fillRect/>
          </a:stretch>
        </p:blipFill>
        <p:spPr bwMode="auto">
          <a:xfrm>
            <a:off x="899592" y="260648"/>
            <a:ext cx="3958593" cy="6155579"/>
          </a:xfrm>
          <a:prstGeom prst="rect">
            <a:avLst/>
          </a:prstGeom>
          <a:noFill/>
        </p:spPr>
      </p:pic>
      <p:sp>
        <p:nvSpPr>
          <p:cNvPr id="4" name="ZoneTexte 3"/>
          <p:cNvSpPr txBox="1"/>
          <p:nvPr/>
        </p:nvSpPr>
        <p:spPr>
          <a:xfrm>
            <a:off x="5292080" y="1484784"/>
            <a:ext cx="3168352" cy="2308324"/>
          </a:xfrm>
          <a:prstGeom prst="rect">
            <a:avLst/>
          </a:prstGeom>
          <a:noFill/>
        </p:spPr>
        <p:txBody>
          <a:bodyPr wrap="square" rtlCol="0">
            <a:spAutoFit/>
          </a:bodyPr>
          <a:lstStyle/>
          <a:p>
            <a:pPr algn="ctr"/>
            <a:endParaRPr lang="fr-FR" sz="3600" dirty="0" smtClean="0">
              <a:solidFill>
                <a:schemeClr val="bg1"/>
              </a:solidFill>
              <a:latin typeface="Andalus" pitchFamily="18" charset="-78"/>
              <a:cs typeface="Andalus" pitchFamily="18" charset="-78"/>
            </a:endParaRPr>
          </a:p>
          <a:p>
            <a:pPr algn="ctr"/>
            <a:endParaRPr lang="fr-FR" sz="3600" dirty="0">
              <a:solidFill>
                <a:schemeClr val="bg1"/>
              </a:solidFill>
              <a:latin typeface="Andalus" pitchFamily="18" charset="-78"/>
              <a:cs typeface="Andalus" pitchFamily="18" charset="-78"/>
            </a:endParaRPr>
          </a:p>
          <a:p>
            <a:pPr algn="ctr"/>
            <a:r>
              <a:rPr lang="fr-FR" sz="3600" dirty="0" smtClean="0">
                <a:solidFill>
                  <a:schemeClr val="bg1"/>
                </a:solidFill>
                <a:latin typeface="Andalus" pitchFamily="18" charset="-78"/>
                <a:cs typeface="Andalus" pitchFamily="18" charset="-78"/>
              </a:rPr>
              <a:t>L’abbé</a:t>
            </a:r>
          </a:p>
          <a:p>
            <a:pPr algn="ctr"/>
            <a:r>
              <a:rPr lang="fr-FR" sz="3600" dirty="0" smtClean="0">
                <a:solidFill>
                  <a:schemeClr val="bg1"/>
                </a:solidFill>
                <a:latin typeface="Andalus" pitchFamily="18" charset="-78"/>
                <a:cs typeface="Andalus" pitchFamily="18" charset="-78"/>
              </a:rPr>
              <a:t>Joseph Chaban</a:t>
            </a:r>
            <a:endParaRPr lang="fr-FR" sz="3600"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Celine\Pictures\généalogie\Nouveau dossier\numérisation0039.jpg"/>
          <p:cNvPicPr>
            <a:picLocks noGrp="1" noChangeAspect="1" noChangeArrowheads="1"/>
          </p:cNvPicPr>
          <p:nvPr>
            <p:ph idx="1"/>
          </p:nvPr>
        </p:nvPicPr>
        <p:blipFill>
          <a:blip r:embed="rId2" cstate="print"/>
          <a:srcRect/>
          <a:stretch>
            <a:fillRect/>
          </a:stretch>
        </p:blipFill>
        <p:spPr bwMode="auto">
          <a:xfrm>
            <a:off x="323528" y="476672"/>
            <a:ext cx="8540412" cy="551601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Celine\Pictures\généalogie\Nouveau dossier\numérisation0040.jpg"/>
          <p:cNvPicPr>
            <a:picLocks noGrp="1" noChangeAspect="1" noChangeArrowheads="1"/>
          </p:cNvPicPr>
          <p:nvPr>
            <p:ph idx="1"/>
          </p:nvPr>
        </p:nvPicPr>
        <p:blipFill>
          <a:blip r:embed="rId2" cstate="print"/>
          <a:srcRect/>
          <a:stretch>
            <a:fillRect/>
          </a:stretch>
        </p:blipFill>
        <p:spPr bwMode="auto">
          <a:xfrm>
            <a:off x="611560" y="764704"/>
            <a:ext cx="8036356" cy="516833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Celine\Pictures\généalogie\Nouveau dossier\numérisation0041.jpg"/>
          <p:cNvPicPr>
            <a:picLocks noGrp="1" noChangeAspect="1" noChangeArrowheads="1"/>
          </p:cNvPicPr>
          <p:nvPr>
            <p:ph idx="1"/>
          </p:nvPr>
        </p:nvPicPr>
        <p:blipFill>
          <a:blip r:embed="rId2" cstate="print"/>
          <a:srcRect/>
          <a:stretch>
            <a:fillRect/>
          </a:stretch>
        </p:blipFill>
        <p:spPr bwMode="auto">
          <a:xfrm>
            <a:off x="2267744" y="404664"/>
            <a:ext cx="4446218" cy="602484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Celine\Pictures\généalogie\Nouveau dossier\numérisation0042.jpg"/>
          <p:cNvPicPr>
            <a:picLocks noGrp="1" noChangeAspect="1" noChangeArrowheads="1"/>
          </p:cNvPicPr>
          <p:nvPr>
            <p:ph idx="1"/>
          </p:nvPr>
        </p:nvPicPr>
        <p:blipFill>
          <a:blip r:embed="rId2" cstate="print"/>
          <a:srcRect/>
          <a:stretch>
            <a:fillRect/>
          </a:stretch>
        </p:blipFill>
        <p:spPr bwMode="auto">
          <a:xfrm>
            <a:off x="323528" y="764704"/>
            <a:ext cx="8277526" cy="52702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Celine\Pictures\généalogie\Nouveau dossier\numérisation0043.jpg"/>
          <p:cNvPicPr>
            <a:picLocks noGrp="1" noChangeAspect="1" noChangeArrowheads="1"/>
          </p:cNvPicPr>
          <p:nvPr>
            <p:ph idx="1"/>
          </p:nvPr>
        </p:nvPicPr>
        <p:blipFill>
          <a:blip r:embed="rId2" cstate="print"/>
          <a:srcRect/>
          <a:stretch>
            <a:fillRect/>
          </a:stretch>
        </p:blipFill>
        <p:spPr bwMode="auto">
          <a:xfrm>
            <a:off x="2699792" y="302852"/>
            <a:ext cx="3744432" cy="621843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eline\Pictures\généalogie\Nouveau dossier\numérisation0009.jpg"/>
          <p:cNvPicPr>
            <a:picLocks noGrp="1" noChangeAspect="1" noChangeArrowheads="1"/>
          </p:cNvPicPr>
          <p:nvPr>
            <p:ph idx="1"/>
          </p:nvPr>
        </p:nvPicPr>
        <p:blipFill>
          <a:blip r:embed="rId2" cstate="print"/>
          <a:srcRect/>
          <a:stretch>
            <a:fillRect/>
          </a:stretch>
        </p:blipFill>
        <p:spPr bwMode="auto">
          <a:xfrm>
            <a:off x="755576" y="692696"/>
            <a:ext cx="7632848" cy="577056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Celine\Pictures\généalogie\Nouveau dossier\numérisation0044.jpg"/>
          <p:cNvPicPr>
            <a:picLocks noGrp="1" noChangeAspect="1" noChangeArrowheads="1"/>
          </p:cNvPicPr>
          <p:nvPr>
            <p:ph idx="1"/>
          </p:nvPr>
        </p:nvPicPr>
        <p:blipFill>
          <a:blip r:embed="rId2" cstate="print"/>
          <a:srcRect/>
          <a:stretch>
            <a:fillRect/>
          </a:stretch>
        </p:blipFill>
        <p:spPr bwMode="auto">
          <a:xfrm>
            <a:off x="2267744" y="476672"/>
            <a:ext cx="4123681" cy="583645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Celine\Pictures\généalogie\Nouveau dossier\numérisation0045.jpg"/>
          <p:cNvPicPr>
            <a:picLocks noGrp="1" noChangeAspect="1" noChangeArrowheads="1"/>
          </p:cNvPicPr>
          <p:nvPr>
            <p:ph idx="1"/>
          </p:nvPr>
        </p:nvPicPr>
        <p:blipFill>
          <a:blip r:embed="rId2" cstate="print"/>
          <a:srcRect/>
          <a:stretch>
            <a:fillRect/>
          </a:stretch>
        </p:blipFill>
        <p:spPr bwMode="auto">
          <a:xfrm>
            <a:off x="2195736" y="276384"/>
            <a:ext cx="4634191" cy="630932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Celine\Pictures\généalogie\Nouveau dossier\numérisation0046.jpg"/>
          <p:cNvPicPr>
            <a:picLocks noGrp="1" noChangeAspect="1" noChangeArrowheads="1"/>
          </p:cNvPicPr>
          <p:nvPr>
            <p:ph idx="1"/>
          </p:nvPr>
        </p:nvPicPr>
        <p:blipFill>
          <a:blip r:embed="rId2" cstate="print"/>
          <a:srcRect/>
          <a:stretch>
            <a:fillRect/>
          </a:stretch>
        </p:blipFill>
        <p:spPr bwMode="auto">
          <a:xfrm>
            <a:off x="2627784" y="163882"/>
            <a:ext cx="3638898" cy="650547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eline\Pictures\généalogie\Nouveau dossier\numérisation0010.jpg"/>
          <p:cNvPicPr>
            <a:picLocks noGrp="1" noChangeAspect="1" noChangeArrowheads="1"/>
          </p:cNvPicPr>
          <p:nvPr>
            <p:ph idx="1"/>
          </p:nvPr>
        </p:nvPicPr>
        <p:blipFill>
          <a:blip r:embed="rId2" cstate="print"/>
          <a:srcRect/>
          <a:stretch>
            <a:fillRect/>
          </a:stretch>
        </p:blipFill>
        <p:spPr bwMode="auto">
          <a:xfrm>
            <a:off x="1691680" y="548680"/>
            <a:ext cx="6192688" cy="569946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eline\Pictures\généalogie\Nouveau dossier\numérisation0011.jpg"/>
          <p:cNvPicPr>
            <a:picLocks noGrp="1" noChangeAspect="1" noChangeArrowheads="1"/>
          </p:cNvPicPr>
          <p:nvPr>
            <p:ph idx="1"/>
          </p:nvPr>
        </p:nvPicPr>
        <p:blipFill>
          <a:blip r:embed="rId2" cstate="print"/>
          <a:srcRect/>
          <a:stretch>
            <a:fillRect/>
          </a:stretch>
        </p:blipFill>
        <p:spPr bwMode="auto">
          <a:xfrm>
            <a:off x="2685724" y="316920"/>
            <a:ext cx="3751418" cy="623620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eline\Pictures\généalogie\Nouveau dossier\numérisation0012.jpg"/>
          <p:cNvPicPr>
            <a:picLocks noGrp="1" noChangeAspect="1" noChangeArrowheads="1"/>
          </p:cNvPicPr>
          <p:nvPr>
            <p:ph idx="1"/>
          </p:nvPr>
        </p:nvPicPr>
        <p:blipFill>
          <a:blip r:embed="rId2" cstate="print"/>
          <a:srcRect/>
          <a:stretch>
            <a:fillRect/>
          </a:stretch>
        </p:blipFill>
        <p:spPr bwMode="auto">
          <a:xfrm>
            <a:off x="2555776" y="188640"/>
            <a:ext cx="4033462" cy="639790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eline\Pictures\généalogie\Nouveau dossier\numérisation0015.jpg"/>
          <p:cNvPicPr>
            <a:picLocks noGrp="1" noChangeAspect="1" noChangeArrowheads="1"/>
          </p:cNvPicPr>
          <p:nvPr>
            <p:ph idx="1"/>
          </p:nvPr>
        </p:nvPicPr>
        <p:blipFill>
          <a:blip r:embed="rId2" cstate="print"/>
          <a:srcRect/>
          <a:stretch>
            <a:fillRect/>
          </a:stretch>
        </p:blipFill>
        <p:spPr bwMode="auto">
          <a:xfrm>
            <a:off x="755576" y="332656"/>
            <a:ext cx="4405272" cy="6181147"/>
          </a:xfrm>
          <a:prstGeom prst="rect">
            <a:avLst/>
          </a:prstGeom>
          <a:noFill/>
        </p:spPr>
      </p:pic>
      <p:sp>
        <p:nvSpPr>
          <p:cNvPr id="5" name="ZoneTexte 4"/>
          <p:cNvSpPr txBox="1"/>
          <p:nvPr/>
        </p:nvSpPr>
        <p:spPr>
          <a:xfrm>
            <a:off x="5292080" y="2204864"/>
            <a:ext cx="3384376" cy="1077218"/>
          </a:xfrm>
          <a:prstGeom prst="rect">
            <a:avLst/>
          </a:prstGeom>
          <a:noFill/>
        </p:spPr>
        <p:txBody>
          <a:bodyPr wrap="square" rtlCol="0">
            <a:spAutoFit/>
          </a:bodyPr>
          <a:lstStyle/>
          <a:p>
            <a:pPr algn="ctr"/>
            <a:r>
              <a:rPr lang="fr-FR" sz="3200" b="1" dirty="0" smtClean="0">
                <a:solidFill>
                  <a:schemeClr val="bg1"/>
                </a:solidFill>
                <a:latin typeface="Andalus" pitchFamily="18" charset="-78"/>
                <a:cs typeface="Andalus" pitchFamily="18" charset="-78"/>
              </a:rPr>
              <a:t>Les cousins du Québec</a:t>
            </a:r>
            <a:endParaRPr lang="fr-FR" sz="3200" b="1" dirty="0">
              <a:solidFill>
                <a:schemeClr val="bg1"/>
              </a:solidFill>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eline\Pictures\généalogie\Nouveau dossier\numérisation0013.jpg"/>
          <p:cNvPicPr>
            <a:picLocks noGrp="1" noChangeAspect="1" noChangeArrowheads="1"/>
          </p:cNvPicPr>
          <p:nvPr>
            <p:ph idx="1"/>
          </p:nvPr>
        </p:nvPicPr>
        <p:blipFill>
          <a:blip r:embed="rId2" cstate="print"/>
          <a:srcRect/>
          <a:stretch>
            <a:fillRect/>
          </a:stretch>
        </p:blipFill>
        <p:spPr bwMode="auto">
          <a:xfrm>
            <a:off x="2411760" y="260648"/>
            <a:ext cx="4247410" cy="6237312"/>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39</TotalTime>
  <Words>43</Words>
  <Application>Microsoft Office PowerPoint</Application>
  <PresentationFormat>Affichage à l'écran (4:3)</PresentationFormat>
  <Paragraphs>16</Paragraphs>
  <Slides>42</Slides>
  <Notes>0</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Papier</vt:lpstr>
      <vt:lpstr>Quelques photos</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Quelques photos</dc:title>
  <dc:creator>Celine Cellier</dc:creator>
  <cp:lastModifiedBy>Celine Cellier</cp:lastModifiedBy>
  <cp:revision>12</cp:revision>
  <dcterms:created xsi:type="dcterms:W3CDTF">2011-12-20T09:22:53Z</dcterms:created>
  <dcterms:modified xsi:type="dcterms:W3CDTF">2011-12-20T12:05:10Z</dcterms:modified>
</cp:coreProperties>
</file>