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43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48"/>
  </p:notesMasterIdLst>
  <p:sldIdLst>
    <p:sldId id="256" r:id="rId2"/>
    <p:sldId id="258" r:id="rId3"/>
    <p:sldId id="259" r:id="rId4"/>
    <p:sldId id="260" r:id="rId5"/>
    <p:sldId id="261" r:id="rId6"/>
    <p:sldId id="301" r:id="rId7"/>
    <p:sldId id="263" r:id="rId8"/>
    <p:sldId id="264" r:id="rId9"/>
    <p:sldId id="302" r:id="rId10"/>
    <p:sldId id="265" r:id="rId11"/>
    <p:sldId id="266" r:id="rId12"/>
    <p:sldId id="272" r:id="rId13"/>
    <p:sldId id="267" r:id="rId14"/>
    <p:sldId id="274" r:id="rId15"/>
    <p:sldId id="268" r:id="rId16"/>
    <p:sldId id="295" r:id="rId17"/>
    <p:sldId id="296" r:id="rId18"/>
    <p:sldId id="298" r:id="rId19"/>
    <p:sldId id="299" r:id="rId20"/>
    <p:sldId id="300" r:id="rId21"/>
    <p:sldId id="273" r:id="rId22"/>
    <p:sldId id="269" r:id="rId23"/>
    <p:sldId id="270" r:id="rId24"/>
    <p:sldId id="275" r:id="rId25"/>
    <p:sldId id="271" r:id="rId26"/>
    <p:sldId id="276" r:id="rId27"/>
    <p:sldId id="289" r:id="rId28"/>
    <p:sldId id="290" r:id="rId29"/>
    <p:sldId id="291" r:id="rId30"/>
    <p:sldId id="292" r:id="rId31"/>
    <p:sldId id="294" r:id="rId32"/>
    <p:sldId id="277" r:id="rId33"/>
    <p:sldId id="278" r:id="rId34"/>
    <p:sldId id="279" r:id="rId35"/>
    <p:sldId id="280" r:id="rId36"/>
    <p:sldId id="281" r:id="rId37"/>
    <p:sldId id="282" r:id="rId38"/>
    <p:sldId id="304" r:id="rId39"/>
    <p:sldId id="283" r:id="rId40"/>
    <p:sldId id="287" r:id="rId41"/>
    <p:sldId id="284" r:id="rId42"/>
    <p:sldId id="285" r:id="rId43"/>
    <p:sldId id="286" r:id="rId44"/>
    <p:sldId id="305" r:id="rId45"/>
    <p:sldId id="303" r:id="rId46"/>
    <p:sldId id="297" r:id="rId4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BE2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98" d="100"/>
          <a:sy n="98" d="100"/>
        </p:scale>
        <p:origin x="-6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31268-3243-534F-83B8-27B00E81BDBF}" type="datetimeFigureOut">
              <a:rPr lang="fr-FR" smtClean="0"/>
              <a:t>15/12/11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C1480-B771-0E4C-A0E5-620908D7890D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http://</a:t>
            </a:r>
            <a:r>
              <a:rPr lang="en-GB" dirty="0" err="1" smtClean="0"/>
              <a:t>www.youtube.com/watch?v</a:t>
            </a:r>
            <a:r>
              <a:rPr lang="en-GB" dirty="0" smtClean="0"/>
              <a:t>=4TJtrcFn_mY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C1480-B771-0E4C-A0E5-620908D7890D}" type="slidenum">
              <a:rPr lang="en-GB" smtClean="0"/>
              <a:t>5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E1AB-2C09-7940-987C-18B43656FE23}" type="datetimeFigureOut">
              <a:rPr lang="fr-FR" smtClean="0"/>
              <a:pPr/>
              <a:t>15/12/11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E602-D4AD-7242-AA73-D9915A0BF5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E1AB-2C09-7940-987C-18B43656FE23}" type="datetimeFigureOut">
              <a:rPr lang="fr-FR" smtClean="0"/>
              <a:pPr/>
              <a:t>15/12/11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E602-D4AD-7242-AA73-D9915A0BF5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E1AB-2C09-7940-987C-18B43656FE23}" type="datetimeFigureOut">
              <a:rPr lang="fr-FR" smtClean="0"/>
              <a:pPr/>
              <a:t>15/12/11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E602-D4AD-7242-AA73-D9915A0BF5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E1AB-2C09-7940-987C-18B43656FE23}" type="datetimeFigureOut">
              <a:rPr lang="fr-FR" smtClean="0"/>
              <a:pPr/>
              <a:t>15/12/11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E602-D4AD-7242-AA73-D9915A0BF5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E1AB-2C09-7940-987C-18B43656FE23}" type="datetimeFigureOut">
              <a:rPr lang="fr-FR" smtClean="0"/>
              <a:pPr/>
              <a:t>15/12/11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E602-D4AD-7242-AA73-D9915A0BF5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E1AB-2C09-7940-987C-18B43656FE23}" type="datetimeFigureOut">
              <a:rPr lang="fr-FR" smtClean="0"/>
              <a:pPr/>
              <a:t>15/12/11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E602-D4AD-7242-AA73-D9915A0BF5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E1AB-2C09-7940-987C-18B43656FE23}" type="datetimeFigureOut">
              <a:rPr lang="fr-FR" smtClean="0"/>
              <a:pPr/>
              <a:t>15/12/11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E602-D4AD-7242-AA73-D9915A0BF5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E1AB-2C09-7940-987C-18B43656FE23}" type="datetimeFigureOut">
              <a:rPr lang="fr-FR" smtClean="0"/>
              <a:pPr/>
              <a:t>15/12/11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E602-D4AD-7242-AA73-D9915A0BF5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E1AB-2C09-7940-987C-18B43656FE23}" type="datetimeFigureOut">
              <a:rPr lang="fr-FR" smtClean="0"/>
              <a:pPr/>
              <a:t>15/12/11</a:t>
            </a:fld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E602-D4AD-7242-AA73-D9915A0BF5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E1AB-2C09-7940-987C-18B43656FE23}" type="datetimeFigureOut">
              <a:rPr lang="fr-FR" smtClean="0"/>
              <a:pPr/>
              <a:t>15/12/11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E602-D4AD-7242-AA73-D9915A0BF5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E1AB-2C09-7940-987C-18B43656FE23}" type="datetimeFigureOut">
              <a:rPr lang="fr-FR" smtClean="0"/>
              <a:pPr/>
              <a:t>15/12/11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E602-D4AD-7242-AA73-D9915A0BF5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CE1AB-2C09-7940-987C-18B43656FE23}" type="datetimeFigureOut">
              <a:rPr lang="fr-FR" smtClean="0"/>
              <a:pPr/>
              <a:t>15/12/11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AE602-D4AD-7242-AA73-D9915A0BF58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df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1660986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28600" y="304800"/>
            <a:ext cx="52578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700" dirty="0" smtClean="0">
                <a:solidFill>
                  <a:srgbClr val="FF0000"/>
                </a:solidFill>
                <a:latin typeface="Lucida Calligraphy"/>
                <a:cs typeface="Lucida Calligraphy"/>
              </a:rPr>
              <a:t>Flying Pumas</a:t>
            </a:r>
          </a:p>
          <a:p>
            <a:endParaRPr lang="en-GB" sz="3700" dirty="0">
              <a:solidFill>
                <a:srgbClr val="FF0000"/>
              </a:solidFill>
              <a:latin typeface="Lucida Calligraphy"/>
              <a:cs typeface="Lucida Calligraphy"/>
            </a:endParaRPr>
          </a:p>
          <a:p>
            <a:r>
              <a:rPr lang="en-GB" sz="3700" dirty="0" smtClean="0">
                <a:solidFill>
                  <a:srgbClr val="FF0000"/>
                </a:solidFill>
                <a:latin typeface="Lucida Calligraphy"/>
                <a:cs typeface="Lucida Calligraphy"/>
              </a:rPr>
              <a:t>Awards 2011</a:t>
            </a:r>
            <a:endParaRPr lang="en-GB" sz="3700" dirty="0">
              <a:solidFill>
                <a:srgbClr val="FF0000"/>
              </a:solidFill>
              <a:latin typeface="Lucida Calligraphy"/>
              <a:cs typeface="Lucida Calligraph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2400" y="1676400"/>
            <a:ext cx="868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La </a:t>
            </a:r>
            <a:r>
              <a:rPr lang="en-GB" sz="5000" dirty="0" err="1" smtClean="0">
                <a:solidFill>
                  <a:srgbClr val="FFBE2F"/>
                </a:solidFill>
                <a:latin typeface="Lucida Calligraphy"/>
                <a:cs typeface="Lucida Calligraphy"/>
              </a:rPr>
              <a:t>bonne</a:t>
            </a:r>
            <a:r>
              <a:rPr lang="en-GB" sz="50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 </a:t>
            </a:r>
            <a:r>
              <a:rPr lang="en-GB" sz="5000" dirty="0" err="1" smtClean="0">
                <a:solidFill>
                  <a:srgbClr val="FFBE2F"/>
                </a:solidFill>
                <a:latin typeface="Lucida Calligraphy"/>
                <a:cs typeface="Lucida Calligraphy"/>
              </a:rPr>
              <a:t>humeur</a:t>
            </a:r>
            <a:endParaRPr lang="en-GB" sz="50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7" name="Image 6" descr="smile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468" y="2971800"/>
            <a:ext cx="3624263" cy="3410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219199"/>
            <a:ext cx="4152554" cy="5404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2400" y="1474113"/>
            <a:ext cx="868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La belle </a:t>
            </a:r>
            <a:r>
              <a:rPr lang="en-GB" sz="5000" dirty="0" err="1" smtClean="0">
                <a:solidFill>
                  <a:srgbClr val="FFBE2F"/>
                </a:solidFill>
                <a:latin typeface="Lucida Calligraphy"/>
                <a:cs typeface="Lucida Calligraphy"/>
              </a:rPr>
              <a:t>gosse</a:t>
            </a:r>
            <a:endParaRPr lang="en-GB" sz="50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8" name="Image 7" descr="748385917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2971800"/>
            <a:ext cx="2647950" cy="353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650" y="1073149"/>
            <a:ext cx="3232150" cy="54259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2400" y="1474113"/>
            <a:ext cx="868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Le beau </a:t>
            </a:r>
            <a:r>
              <a:rPr lang="en-GB" sz="5000" dirty="0" err="1" smtClean="0">
                <a:solidFill>
                  <a:srgbClr val="FFBE2F"/>
                </a:solidFill>
                <a:latin typeface="Lucida Calligraphy"/>
                <a:cs typeface="Lucida Calligraphy"/>
              </a:rPr>
              <a:t>gosse</a:t>
            </a:r>
            <a:endParaRPr lang="en-GB" sz="50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9" name="Image 8" descr="68635124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124200"/>
            <a:ext cx="3810000" cy="283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0" y="1295400"/>
            <a:ext cx="4292600" cy="520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2400" y="1295400"/>
            <a:ext cx="868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Le / La </a:t>
            </a:r>
            <a:r>
              <a:rPr lang="en-GB" sz="5000" dirty="0" err="1" smtClean="0">
                <a:solidFill>
                  <a:srgbClr val="FFBE2F"/>
                </a:solidFill>
                <a:latin typeface="Lucida Calligraphy"/>
                <a:cs typeface="Lucida Calligraphy"/>
              </a:rPr>
              <a:t>fêtard(e</a:t>
            </a:r>
            <a:r>
              <a:rPr lang="en-GB" sz="50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) </a:t>
            </a:r>
            <a:endParaRPr lang="en-GB" sz="50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5" name="Image 4" descr="fetard-202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514600"/>
            <a:ext cx="2886892" cy="4074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1066800"/>
            <a:ext cx="7188200" cy="5391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2400" y="1066800"/>
            <a:ext cx="868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La </a:t>
            </a:r>
            <a:r>
              <a:rPr lang="en-GB" sz="5000" dirty="0" err="1" smtClean="0">
                <a:solidFill>
                  <a:srgbClr val="FFBE2F"/>
                </a:solidFill>
                <a:latin typeface="Lucida Calligraphy"/>
                <a:cs typeface="Lucida Calligraphy"/>
              </a:rPr>
              <a:t>chatte</a:t>
            </a:r>
            <a:endParaRPr lang="en-GB" sz="50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6" name="Image 5" descr="feline-care-nutrition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514600"/>
            <a:ext cx="3733800" cy="3410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3" name="Image 2" descr="grosse chatte pleine de poil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" y="0"/>
            <a:ext cx="918972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81000" y="3148280"/>
            <a:ext cx="86868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La </a:t>
            </a:r>
            <a:r>
              <a:rPr lang="fr-FR" sz="4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Cérémonie</a:t>
            </a:r>
            <a:r>
              <a:rPr lang="en-GB" sz="4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 </a:t>
            </a:r>
            <a:r>
              <a:rPr lang="en-GB" sz="4700" dirty="0" err="1" smtClean="0">
                <a:solidFill>
                  <a:srgbClr val="FFBE2F"/>
                </a:solidFill>
                <a:latin typeface="Lucida Calligraphy"/>
                <a:cs typeface="Lucida Calligraphy"/>
              </a:rPr>
              <a:t>est</a:t>
            </a:r>
            <a:r>
              <a:rPr lang="en-GB" sz="4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 </a:t>
            </a:r>
            <a:r>
              <a:rPr lang="en-GB" sz="4700" dirty="0" err="1" smtClean="0">
                <a:solidFill>
                  <a:srgbClr val="FFBE2F"/>
                </a:solidFill>
                <a:latin typeface="Lucida Calligraphy"/>
                <a:cs typeface="Lucida Calligraphy"/>
              </a:rPr>
              <a:t>ouverte</a:t>
            </a:r>
            <a:r>
              <a:rPr lang="en-GB" sz="4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 !</a:t>
            </a:r>
            <a:endParaRPr lang="en-GB" sz="4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1075310"/>
            <a:ext cx="4019550" cy="5477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2400" y="1474113"/>
            <a:ext cx="868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Le </a:t>
            </a:r>
            <a:r>
              <a:rPr lang="en-GB" sz="5000" dirty="0" err="1" smtClean="0">
                <a:solidFill>
                  <a:srgbClr val="FFBE2F"/>
                </a:solidFill>
                <a:latin typeface="Lucida Calligraphy"/>
                <a:cs typeface="Lucida Calligraphy"/>
              </a:rPr>
              <a:t>cancre</a:t>
            </a:r>
            <a:endParaRPr lang="en-GB" sz="50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7" name="Image 6" descr="bart-le-cancre_65hmh_med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2743200"/>
            <a:ext cx="2743200" cy="3654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rcRect t="25368"/>
          <a:stretch>
            <a:fillRect/>
          </a:stretch>
        </p:blipFill>
        <p:spPr>
          <a:xfrm>
            <a:off x="2133600" y="1371600"/>
            <a:ext cx="5181600" cy="515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2400" y="1474113"/>
            <a:ext cx="8686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err="1" smtClean="0">
                <a:solidFill>
                  <a:srgbClr val="FFBE2F"/>
                </a:solidFill>
                <a:latin typeface="Lucida Calligraphy"/>
                <a:cs typeface="Lucida Calligraphy"/>
              </a:rPr>
              <a:t>Meilleure</a:t>
            </a:r>
            <a:r>
              <a:rPr lang="en-GB" sz="50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 </a:t>
            </a:r>
            <a:r>
              <a:rPr lang="en-GB" sz="5000" dirty="0" err="1" smtClean="0">
                <a:solidFill>
                  <a:srgbClr val="FFBE2F"/>
                </a:solidFill>
                <a:latin typeface="Lucida Calligraphy"/>
                <a:cs typeface="Lucida Calligraphy"/>
              </a:rPr>
              <a:t>intégration</a:t>
            </a:r>
            <a:r>
              <a:rPr lang="en-GB" sz="50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 </a:t>
            </a:r>
            <a:r>
              <a:rPr lang="en-GB" sz="5000" dirty="0" err="1" smtClean="0">
                <a:solidFill>
                  <a:srgbClr val="FFBE2F"/>
                </a:solidFill>
                <a:latin typeface="Lucida Calligraphy"/>
                <a:cs typeface="Lucida Calligraphy"/>
              </a:rPr>
              <a:t>fille</a:t>
            </a:r>
            <a:r>
              <a:rPr lang="en-GB" sz="50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 chez les </a:t>
            </a:r>
            <a:r>
              <a:rPr lang="en-GB" sz="5000" dirty="0" err="1" smtClean="0">
                <a:solidFill>
                  <a:srgbClr val="FFBE2F"/>
                </a:solidFill>
                <a:latin typeface="Lucida Calligraphy"/>
                <a:cs typeface="Lucida Calligraphy"/>
              </a:rPr>
              <a:t>mecs</a:t>
            </a:r>
            <a:endParaRPr lang="en-GB" sz="50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5" name="Image 4" descr="Capture d’écran 2011-11-21 à 15.41.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0" y="3429000"/>
            <a:ext cx="3556000" cy="283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95400"/>
            <a:ext cx="7924800" cy="528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70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fr-FR" sz="370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28600" y="1143000"/>
            <a:ext cx="86868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Meilleure intégration mec chez les filles</a:t>
            </a:r>
            <a:endParaRPr lang="fr-FR" sz="30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6" name="Image 5" descr="getty-foursome-7628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981200"/>
            <a:ext cx="6553200" cy="44070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3" name="Image 2" descr="315684_10150346047414082_651689081_7888819_1709496058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85875"/>
            <a:ext cx="67056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2400" y="1295400"/>
            <a:ext cx="868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La </a:t>
            </a:r>
            <a:r>
              <a:rPr lang="en-GB" sz="5000" dirty="0" err="1" smtClean="0">
                <a:solidFill>
                  <a:srgbClr val="FFBE2F"/>
                </a:solidFill>
                <a:latin typeface="Lucida Calligraphy"/>
                <a:cs typeface="Lucida Calligraphy"/>
              </a:rPr>
              <a:t>pépite</a:t>
            </a:r>
            <a:endParaRPr lang="en-GB" sz="50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5" name="Image 4" descr="PEP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750" y="2743200"/>
            <a:ext cx="3492500" cy="372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600200"/>
            <a:ext cx="5791200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2400" y="1295400"/>
            <a:ext cx="868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Le / La Fashion</a:t>
            </a:r>
            <a:endParaRPr lang="en-GB" sz="50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5" name="Image 4" descr="idyuzsd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514600"/>
            <a:ext cx="4216400" cy="3836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2400" y="1905000"/>
            <a:ext cx="868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Le / La </a:t>
            </a:r>
            <a:r>
              <a:rPr lang="en-GB" sz="5000" dirty="0" err="1" smtClean="0">
                <a:solidFill>
                  <a:srgbClr val="FFBE2F"/>
                </a:solidFill>
                <a:latin typeface="Lucida Calligraphy"/>
                <a:cs typeface="Lucida Calligraphy"/>
              </a:rPr>
              <a:t>meilleur(e</a:t>
            </a:r>
            <a:r>
              <a:rPr lang="en-GB" sz="50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) </a:t>
            </a:r>
            <a:r>
              <a:rPr lang="en-GB" sz="5000" dirty="0" err="1" smtClean="0">
                <a:solidFill>
                  <a:srgbClr val="FFBE2F"/>
                </a:solidFill>
                <a:latin typeface="Lucida Calligraphy"/>
                <a:cs typeface="Lucida Calligraphy"/>
              </a:rPr>
              <a:t>cuisto</a:t>
            </a:r>
            <a:endParaRPr lang="en-GB" sz="50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8" name="Image 7" descr="normal_0coloriage_cuisini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429000"/>
            <a:ext cx="4229100" cy="3098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2408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rcRect r="37931"/>
          <a:stretch>
            <a:fillRect/>
          </a:stretch>
        </p:blipFill>
        <p:spPr>
          <a:xfrm>
            <a:off x="182839" y="990600"/>
            <a:ext cx="4236761" cy="51194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981200"/>
            <a:ext cx="3779561" cy="292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Les plus grosses </a:t>
            </a:r>
            <a:r>
              <a:rPr lang="en-GB" sz="5000" dirty="0" err="1" smtClean="0">
                <a:solidFill>
                  <a:srgbClr val="FFBE2F"/>
                </a:solidFill>
                <a:latin typeface="Lucida Calligraphy"/>
                <a:cs typeface="Lucida Calligraphy"/>
              </a:rPr>
              <a:t>balloches</a:t>
            </a:r>
            <a:endParaRPr lang="en-GB" sz="50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6" name="Image 5" descr="couilles_de_taureau_1-26e630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711491"/>
            <a:ext cx="7010400" cy="4689309"/>
          </a:xfrm>
          <a:prstGeom prst="rect">
            <a:avLst/>
          </a:prstGeom>
        </p:spPr>
      </p:pic>
      <p:pic>
        <p:nvPicPr>
          <p:cNvPr id="7" name="Image 6" descr="210394_10150164821809082_651689081_6486806_6554912_o.jpg"/>
          <p:cNvPicPr>
            <a:picLocks noChangeAspect="1"/>
          </p:cNvPicPr>
          <p:nvPr/>
        </p:nvPicPr>
        <p:blipFill>
          <a:blip r:embed="rId3"/>
          <a:srcRect b="21581"/>
          <a:stretch>
            <a:fillRect/>
          </a:stretch>
        </p:blipFill>
        <p:spPr>
          <a:xfrm>
            <a:off x="2057400" y="4648200"/>
            <a:ext cx="1524000" cy="1741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2400" y="1474113"/>
            <a:ext cx="868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err="1" smtClean="0">
                <a:solidFill>
                  <a:srgbClr val="FFBE2F"/>
                </a:solidFill>
                <a:latin typeface="Lucida Calligraphy"/>
                <a:cs typeface="Lucida Calligraphy"/>
              </a:rPr>
              <a:t>L’alcoolique</a:t>
            </a:r>
            <a:endParaRPr lang="en-GB" sz="50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5" name="Image 4" descr="bv0000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590800"/>
            <a:ext cx="5414818" cy="382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524000"/>
            <a:ext cx="6629400" cy="441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2400" y="1474113"/>
            <a:ext cx="868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Le / La </a:t>
            </a:r>
            <a:r>
              <a:rPr lang="en-GB" sz="5000" dirty="0" err="1" smtClean="0">
                <a:solidFill>
                  <a:srgbClr val="FFBE2F"/>
                </a:solidFill>
                <a:latin typeface="Lucida Calligraphy"/>
                <a:cs typeface="Lucida Calligraphy"/>
              </a:rPr>
              <a:t>comique</a:t>
            </a:r>
            <a:endParaRPr lang="en-GB" sz="50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5" name="Image 4" descr="uc0xhc1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2844800"/>
            <a:ext cx="3225800" cy="370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762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966520"/>
            <a:ext cx="7670800" cy="575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2400" y="1474113"/>
            <a:ext cx="868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Le </a:t>
            </a:r>
            <a:r>
              <a:rPr lang="en-GB" sz="5000" dirty="0" err="1" smtClean="0">
                <a:solidFill>
                  <a:srgbClr val="FFBE2F"/>
                </a:solidFill>
                <a:latin typeface="Lucida Calligraphy"/>
                <a:cs typeface="Lucida Calligraphy"/>
              </a:rPr>
              <a:t>romantique</a:t>
            </a:r>
            <a:endParaRPr lang="en-GB" sz="50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5" name="Image 4" descr="lov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2542668"/>
            <a:ext cx="3473450" cy="3858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1441450"/>
            <a:ext cx="3619500" cy="397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rcRect t="17073"/>
          <a:stretch>
            <a:fillRect/>
          </a:stretch>
        </p:blipFill>
        <p:spPr>
          <a:xfrm>
            <a:off x="2286000" y="1000468"/>
            <a:ext cx="4953000" cy="5476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2400" y="1474113"/>
            <a:ext cx="868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Le </a:t>
            </a:r>
            <a:r>
              <a:rPr lang="en-GB" sz="5000" dirty="0" err="1" smtClean="0">
                <a:solidFill>
                  <a:srgbClr val="FFBE2F"/>
                </a:solidFill>
                <a:latin typeface="Lucida Calligraphy"/>
                <a:cs typeface="Lucida Calligraphy"/>
              </a:rPr>
              <a:t>meilleur</a:t>
            </a:r>
            <a:r>
              <a:rPr lang="en-GB" sz="50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 </a:t>
            </a:r>
            <a:r>
              <a:rPr lang="en-GB" sz="5000" dirty="0" err="1" smtClean="0">
                <a:solidFill>
                  <a:srgbClr val="FFBE2F"/>
                </a:solidFill>
                <a:latin typeface="Lucida Calligraphy"/>
                <a:cs typeface="Lucida Calligraphy"/>
              </a:rPr>
              <a:t>chopeur</a:t>
            </a:r>
            <a:endParaRPr lang="en-GB" sz="50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5" name="Image 4" descr="448974191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2590800"/>
            <a:ext cx="50800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650" y="1124292"/>
            <a:ext cx="3917950" cy="5505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L'Art Niqueu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0" y="15239"/>
            <a:ext cx="4851400" cy="6791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219200"/>
            <a:ext cx="41148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2400" y="1474113"/>
            <a:ext cx="8686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La </a:t>
            </a:r>
            <a:r>
              <a:rPr lang="en-GB" sz="3500" dirty="0" err="1" smtClean="0">
                <a:solidFill>
                  <a:srgbClr val="FFBE2F"/>
                </a:solidFill>
                <a:latin typeface="Lucida Calligraphy"/>
                <a:cs typeface="Lucida Calligraphy"/>
              </a:rPr>
              <a:t>meuf</a:t>
            </a:r>
            <a:r>
              <a:rPr lang="en-GB" sz="35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 la plus sociable en soirée</a:t>
            </a:r>
            <a:endParaRPr lang="en-GB" sz="35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6" name="Image 5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620714"/>
            <a:ext cx="5715000" cy="3627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rcRect l="54167" t="13750" r="5000" b="19167"/>
          <a:stretch>
            <a:fillRect/>
          </a:stretch>
        </p:blipFill>
        <p:spPr>
          <a:xfrm>
            <a:off x="3581400" y="1295400"/>
            <a:ext cx="2448063" cy="5362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447800" y="2438400"/>
            <a:ext cx="6019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8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BONUS</a:t>
            </a:r>
            <a:endParaRPr lang="en-GB" sz="68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rcRect t="17500" r="71250" b="45833"/>
          <a:stretch>
            <a:fillRect/>
          </a:stretch>
        </p:blipFill>
        <p:spPr>
          <a:xfrm>
            <a:off x="1981200" y="1616765"/>
            <a:ext cx="5029200" cy="4810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81000" y="3148280"/>
            <a:ext cx="86868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La </a:t>
            </a:r>
            <a:r>
              <a:rPr lang="fr-FR" sz="4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Cérémonie</a:t>
            </a:r>
            <a:r>
              <a:rPr lang="en-GB" sz="4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 </a:t>
            </a:r>
            <a:r>
              <a:rPr lang="en-GB" sz="4700" dirty="0" err="1" smtClean="0">
                <a:solidFill>
                  <a:srgbClr val="FFBE2F"/>
                </a:solidFill>
                <a:latin typeface="Lucida Calligraphy"/>
                <a:cs typeface="Lucida Calligraphy"/>
              </a:rPr>
              <a:t>est</a:t>
            </a:r>
            <a:r>
              <a:rPr lang="en-GB" sz="4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 </a:t>
            </a:r>
            <a:r>
              <a:rPr lang="en-GB" sz="4700" dirty="0" err="1" smtClean="0">
                <a:solidFill>
                  <a:srgbClr val="FFBE2F"/>
                </a:solidFill>
                <a:latin typeface="Lucida Calligraphy"/>
                <a:cs typeface="Lucida Calligraphy"/>
              </a:rPr>
              <a:t>fermée</a:t>
            </a:r>
            <a:r>
              <a:rPr lang="en-GB" sz="4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 !</a:t>
            </a:r>
            <a:endParaRPr lang="en-GB" sz="4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2400" y="1371600"/>
            <a:ext cx="868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Le / La Lune</a:t>
            </a:r>
            <a:endParaRPr lang="en-GB" sz="50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8" name="Image 7" descr="Lu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328926"/>
            <a:ext cx="6248400" cy="407187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 rot="964509">
            <a:off x="3502434" y="3970004"/>
            <a:ext cx="560015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3" name="Image 2" descr="393174_2363600647354_1170501259_32249863_60907357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50" y="1219200"/>
            <a:ext cx="394335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2400" y="1905000"/>
            <a:ext cx="868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err="1" smtClean="0">
                <a:solidFill>
                  <a:srgbClr val="FFBE2F"/>
                </a:solidFill>
                <a:latin typeface="Lucida Calligraphy"/>
                <a:cs typeface="Lucida Calligraphy"/>
              </a:rPr>
              <a:t>L’intello</a:t>
            </a:r>
            <a:endParaRPr lang="en-GB" sz="50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5" name="Image 4" descr="2352528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3048000"/>
            <a:ext cx="3153103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202020"/>
            <a:ext cx="3638284" cy="5198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3048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solidFill>
                  <a:srgbClr val="FFBE2F"/>
                </a:solidFill>
                <a:latin typeface="Lucida Calligraphy"/>
                <a:cs typeface="Lucida Calligraphy"/>
              </a:rPr>
              <a:t>Flying Pumas Awards 2011</a:t>
            </a:r>
            <a:endParaRPr lang="en-GB" sz="3700" dirty="0">
              <a:solidFill>
                <a:srgbClr val="FFBE2F"/>
              </a:solidFill>
              <a:latin typeface="Lucida Calligraphy"/>
              <a:cs typeface="Lucida Calligraphy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600200"/>
            <a:ext cx="4459004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275</Words>
  <Application>Microsoft Macintosh PowerPoint</Application>
  <PresentationFormat>Présentation à l'écran (4:3)</PresentationFormat>
  <Paragraphs>71</Paragraphs>
  <Slides>46</Slides>
  <Notes>1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47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Florent BENOIST</dc:creator>
  <cp:lastModifiedBy>Florent BENOIST</cp:lastModifiedBy>
  <cp:revision>21</cp:revision>
  <dcterms:created xsi:type="dcterms:W3CDTF">2011-12-15T18:04:35Z</dcterms:created>
  <dcterms:modified xsi:type="dcterms:W3CDTF">2011-12-15T19:04:04Z</dcterms:modified>
</cp:coreProperties>
</file>