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9" r:id="rId2"/>
    <p:sldId id="336" r:id="rId3"/>
    <p:sldId id="341" r:id="rId4"/>
    <p:sldId id="331" r:id="rId5"/>
    <p:sldId id="334" r:id="rId6"/>
    <p:sldId id="340" r:id="rId7"/>
    <p:sldId id="304" r:id="rId8"/>
  </p:sldIdLst>
  <p:sldSz cx="9144000" cy="6858000" type="screen4x3"/>
  <p:notesSz cx="6858000" cy="9144000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85" d="100"/>
          <a:sy n="85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68F88C59-319B-4332-9A1D-2A62CFCB00D8}" type="datetimeFigureOut">
              <a:rPr lang="fr-FR" smtClean="0"/>
              <a:pPr/>
              <a:t>13/12/11</a:t>
            </a:fld>
            <a:endParaRPr lang="fr-F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B16A41B8-7DC3-4DB6-84E4-E105629EAA36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3457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968B300D-05F0-4B43-940D-46DED5A791AD}" type="datetimeFigureOut">
              <a:rPr lang="fr-FR"/>
              <a:pPr/>
              <a:t>13/12/11</a:t>
            </a:fld>
            <a:endParaRPr lang="fr-F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84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de l'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fr-FR"/>
            </a:lvl1pPr>
            <a:extLst/>
          </a:lstStyle>
          <a:p>
            <a:r>
              <a:rPr kumimoji="0" lang="fr-FR"/>
              <a:t>Cliquez pour ajouter le titre de l'album photo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/>
            </a:pPr>
            <a:endParaRPr kumimoji="0" lang="fr-FR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la date et d'autres informations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13/12/11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3 pos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13/12/11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ses mélang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13/12/11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ortrait 4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fr-FR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13/12/11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aysage 4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13/12/11</a:t>
            </a:fld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ortrait 4 poses avec gran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24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13/12/11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poses : portrait 1 pose, paysage 3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13/12/11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poses : paysage 3 poses, portrait 2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13/12/11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poses : portrait 3 poses, paysage 2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13/12/11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ré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13/12/11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ré 2 pos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13/12/11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ys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13/12/11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13/12/11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kumimoji="0" lang="fr-FR" smtClean="0"/>
              <a:t>Cliquez et modifiez le titre</a:t>
            </a:r>
            <a:endParaRPr kumimoji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kumimoji="0" lang="fr-FR"/>
              <a:pPr/>
              <a:t>13/12/11</a:t>
            </a:fld>
            <a:endParaRPr kumimoji="0" lang="fr-FR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kumimoji="0"/>
              <a:pPr/>
              <a:t>‹#›</a:t>
            </a:fld>
            <a:endParaRPr kumimoji="0"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13/12/11</a:t>
            </a:fld>
            <a:endParaRPr kumimoji="0" lang="fr-F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ysage (plein écr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fr-FR" i="0"/>
              <a:t>Cliquez sur l'icône</a:t>
            </a:r>
            <a:r>
              <a:rPr kumimoji="0" lang="fr-FR" i="0" baseline="0"/>
              <a:t> pour ajouter </a:t>
            </a:r>
            <a:r>
              <a:rPr kumimoji="0" lang="fr-FR" i="0"/>
              <a:t>une image en mode Page entière</a:t>
            </a:r>
            <a:endParaRPr kumimoji="0" lang="fr-FR" i="0" baseline="0"/>
          </a:p>
          <a:p>
            <a:pPr marL="0" marR="0" indent="0" algn="ctr">
              <a:buFontTx/>
              <a:buNone/>
            </a:pPr>
            <a:endParaRPr kumimoji="0" lang="fr-FR" i="0"/>
          </a:p>
          <a:p>
            <a:pPr algn="ctr">
              <a:buFontTx/>
              <a:buNone/>
            </a:pPr>
            <a:endParaRPr kumimoji="0" lang="fr-FR" i="0"/>
          </a:p>
          <a:p>
            <a:pPr algn="ctr">
              <a:buFontTx/>
              <a:buNone/>
            </a:pPr>
            <a:endParaRPr kumimoji="0" lang="fr-FR" i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'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fr-FR" baseline="0"/>
            </a:lvl1pPr>
            <a:extLst/>
          </a:lstStyle>
          <a:p>
            <a:r>
              <a:rPr kumimoji="0" lang="fr-FR"/>
              <a:t>Cliquez pour ajouter un titre de section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fr-FR" sz="1800"/>
            </a:lvl1pPr>
            <a:extLst/>
          </a:lstStyle>
          <a:p>
            <a:pPr lvl="0"/>
            <a:r>
              <a:rPr kumimoji="0" lang="fr-FR"/>
              <a:t>Cliquez pour ajouter un sous-titre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13/12/11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2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13/12/11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2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13/12/11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oses mélangé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13/12/11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3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13/12/11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fr-FR" smtClean="0"/>
              <a:t>Cliquez et modifiez le titre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fr-FR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13/12/11</a:t>
            </a:fld>
            <a:endParaRPr kumimoji="0" lang="fr-FR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fr-FR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fr-FR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fr-FR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fr-FR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fr-FR">
          <a:solidFill>
            <a:schemeClr val="tx2"/>
          </a:solidFill>
        </a:defRPr>
      </a:lvl2pPr>
      <a:lvl3pPr eaLnBrk="1" latinLnBrk="0" hangingPunct="1">
        <a:defRPr kumimoji="0" lang="fr-FR">
          <a:solidFill>
            <a:schemeClr val="tx2"/>
          </a:solidFill>
        </a:defRPr>
      </a:lvl3pPr>
      <a:lvl4pPr eaLnBrk="1" latinLnBrk="0" hangingPunct="1">
        <a:defRPr kumimoji="0" lang="fr-FR">
          <a:solidFill>
            <a:schemeClr val="tx2"/>
          </a:solidFill>
        </a:defRPr>
      </a:lvl4pPr>
      <a:lvl5pPr eaLnBrk="1" latinLnBrk="0" hangingPunct="1">
        <a:defRPr kumimoji="0" lang="fr-FR">
          <a:solidFill>
            <a:schemeClr val="tx2"/>
          </a:solidFill>
        </a:defRPr>
      </a:lvl5pPr>
      <a:lvl6pPr eaLnBrk="1" latinLnBrk="0" hangingPunct="1">
        <a:defRPr kumimoji="0" lang="fr-FR">
          <a:solidFill>
            <a:schemeClr val="tx2"/>
          </a:solidFill>
        </a:defRPr>
      </a:lvl6pPr>
      <a:lvl7pPr eaLnBrk="1" latinLnBrk="0" hangingPunct="1">
        <a:defRPr kumimoji="0" lang="fr-FR">
          <a:solidFill>
            <a:schemeClr val="tx2"/>
          </a:solidFill>
        </a:defRPr>
      </a:lvl7pPr>
      <a:lvl8pPr eaLnBrk="1" latinLnBrk="0" hangingPunct="1">
        <a:defRPr kumimoji="0" lang="fr-FR">
          <a:solidFill>
            <a:schemeClr val="tx2"/>
          </a:solidFill>
        </a:defRPr>
      </a:lvl8pPr>
      <a:lvl9pPr eaLnBrk="1" latinLnBrk="0" hangingPunct="1">
        <a:defRPr kumimoji="0" lang="fr-FR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fr-FR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fr-FR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fr-FR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fr-FR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Album photo classique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19100" y="381000"/>
            <a:ext cx="4640263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Cet album photo contient des exemples de pages pour vous permettre de démarrer.</a:t>
            </a:r>
          </a:p>
          <a:p>
            <a:endParaRPr lang="fr-FR" dirty="0"/>
          </a:p>
          <a:p>
            <a:r>
              <a:rPr lang="fr-FR" dirty="0" smtClean="0"/>
              <a:t>Pour ajouter vos propres pages, cliquez sur l'onglet </a:t>
            </a:r>
            <a:r>
              <a:rPr lang="fr-FR" b="1" dirty="0" smtClean="0"/>
              <a:t>Accueil</a:t>
            </a:r>
            <a:r>
              <a:rPr lang="fr-FR" dirty="0" smtClean="0"/>
              <a:t>, puis sur </a:t>
            </a:r>
            <a:r>
              <a:rPr lang="fr-FR" b="1" dirty="0" smtClean="0"/>
              <a:t>Nouvelle diapositive</a:t>
            </a:r>
            <a:r>
              <a:rPr lang="fr-FR" dirty="0" smtClean="0"/>
              <a:t>.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pPr marL="0" indent="0"/>
            <a:r>
              <a:rPr lang="fr-FR"/>
              <a:t>…, puis sélectionnez les espaces réservés pour ajouter vos images et vos légendes.</a:t>
            </a:r>
          </a:p>
        </p:txBody>
      </p:sp>
      <p:pic>
        <p:nvPicPr>
          <p:cNvPr id="7" name="sunflower_j0262344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7083" r="17083"/>
          <a:stretch>
            <a:fillRect/>
          </a:stretch>
        </p:blipFill>
        <p:spPr>
          <a:xfrm>
            <a:off x="785813" y="2139950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9" name="j0313979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/>
          <a:stretch>
            <a:fillRect/>
          </a:stretch>
        </p:blipFill>
        <p:spPr/>
      </p:pic>
      <p:pic>
        <p:nvPicPr>
          <p:cNvPr id="8" name="j0313971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rcRect t="1667" b="1667"/>
          <a:stretch>
            <a:fillRect/>
          </a:stretch>
        </p:blipFill>
        <p:spPr>
          <a:xfrm>
            <a:off x="6162675" y="2139950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Choisir une disposition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lum bright="20000" contrast="10000"/>
          </a:blip>
          <a:stretch>
            <a:fillRect/>
          </a:stretch>
        </p:blipFill>
        <p:spPr>
          <a:xfrm>
            <a:off x="304800" y="304800"/>
            <a:ext cx="4645152" cy="6172200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Cliquez sur une image, puis sur l’onglet </a:t>
            </a:r>
            <a:r>
              <a:rPr lang="fr-FR" b="1" dirty="0" smtClean="0"/>
              <a:t>Format de l'image</a:t>
            </a:r>
            <a:r>
              <a:rPr lang="fr-FR" dirty="0" smtClean="0"/>
              <a:t> pour créer vos propres cadres et effectuer des retouches d'image, telles que modifier le contraste et la luminosité, ou rogner l'image de manière à obtenir le résultat voulu.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ctagon 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2500" r="12500"/>
          <a:stretch>
            <a:fillRect/>
          </a:stretch>
        </p:blipFill>
        <p:spPr>
          <a:xfrm>
            <a:off x="6172200" y="1066800"/>
            <a:ext cx="2743200" cy="3657600"/>
          </a:xfrm>
          <a:prstGeom prst="rect">
            <a:avLst/>
          </a:prstGeom>
          <a:noFill/>
          <a:ln w="19050" cap="rnd" cmpd="sng" algn="ctr">
            <a:solidFill>
              <a:schemeClr val="tx1"/>
            </a:solidFill>
            <a:prstDash val="solid"/>
            <a:miter lim="800000"/>
          </a:ln>
          <a:effectLst>
            <a:innerShdw blurRad="50800" dist="50800" dir="13500000">
              <a:srgbClr val="000000">
                <a:alpha val="60000"/>
              </a:srgbClr>
            </a:innerShdw>
          </a:effectLst>
        </p:spPr>
      </p:pic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10600" cy="1752600"/>
          </a:xfrm>
        </p:spPr>
        <p:txBody>
          <a:bodyPr/>
          <a:lstStyle>
            <a:extLst/>
          </a:lstStyle>
          <a:p>
            <a:r>
              <a:rPr lang="fr-FR" dirty="0" smtClean="0"/>
              <a:t>La fonction Styles d’images vous permet de réaliser des « cadres » du plus bel effet en un seul clic.</a:t>
            </a:r>
          </a:p>
        </p:txBody>
      </p:sp>
      <p:pic>
        <p:nvPicPr>
          <p:cNvPr id="9" name="mnts-sky.pn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1066800"/>
            <a:ext cx="2743200" cy="3657600"/>
          </a:xfrm>
          <a:prstGeom prst="rect">
            <a:avLst/>
          </a:prstGeom>
          <a:noFill/>
          <a:ln w="3175" cap="sq" cmpd="sng" algn="ctr">
            <a:noFill/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trees_j0202227.pn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00400" y="1066800"/>
            <a:ext cx="2743200" cy="3657600"/>
          </a:xfrm>
          <a:prstGeom prst="roundRect">
            <a:avLst>
              <a:gd name="adj" fmla="val 16667"/>
            </a:avLst>
          </a:prstGeom>
          <a:noFill/>
          <a:ln w="38100" cap="sq" cmpd="sng" algn="ctr">
            <a:noFill/>
            <a:prstDash val="solid"/>
            <a:miter lim="800000"/>
          </a:ln>
          <a:effectLst>
            <a:outerShdw blurRad="63500" dist="76200" dir="2700000" algn="tl" rotWithShape="0">
              <a:srgbClr val="000000">
                <a:alpha val="70000"/>
              </a:srgbClr>
            </a:outerShdw>
            <a:softEdge rad="31750"/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aterfall_j0262353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67300" y="3436938"/>
            <a:ext cx="3649663" cy="28892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5" name="mnts-sky.pn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7038" y="384175"/>
            <a:ext cx="4457700" cy="5943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6" name="sunflower_j0262344.png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/>
          <a:srcRect l="8307" r="8307"/>
          <a:stretch>
            <a:fillRect/>
          </a:stretch>
        </p:blipFill>
        <p:spPr>
          <a:xfrm>
            <a:off x="5067300" y="388938"/>
            <a:ext cx="3657600" cy="2887662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bum photo classiqu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Album photo classique.potx</Template>
  <TotalTime>0</TotalTime>
  <Words>110</Words>
  <Application>Microsoft Macintosh PowerPoint</Application>
  <PresentationFormat>Présentation à l'écran (4:3)</PresentationFormat>
  <Paragraphs>15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Album photo classique</vt:lpstr>
      <vt:lpstr>Album photo classique</vt:lpstr>
      <vt:lpstr>Présentation PowerPoint</vt:lpstr>
      <vt:lpstr>Choisir une disposition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2011-12-13T18:15:46Z</dcterms:modified>
</cp:coreProperties>
</file>