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58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29D41-B042-42A8-82CA-7873E6D4D8F3}" type="datetimeFigureOut">
              <a:rPr lang="fr-FR" smtClean="0"/>
              <a:t>10/12/2011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36D0F-0B2A-45D9-841A-C5D60FE258E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Financial (</a:t>
            </a:r>
            <a:r>
              <a:rPr lang="fr-FR" dirty="0" err="1" smtClean="0"/>
              <a:t>majda</a:t>
            </a:r>
            <a:r>
              <a:rPr lang="fr-FR" dirty="0" smtClean="0"/>
              <a:t>): (Metro à ne pas prendre en compte)</a:t>
            </a:r>
            <a:endParaRPr lang="fr-F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47664" y="1700808"/>
          <a:ext cx="6408712" cy="4617103"/>
        </p:xfrm>
        <a:graphic>
          <a:graphicData uri="http://schemas.openxmlformats.org/presentationml/2006/ole">
            <p:oleObj spid="_x0000_s1026" name="Graphique" r:id="rId3" imgW="4352976" imgH="315284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5"/>
            <a:ext cx="7272808" cy="4525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2896"/>
            <a:ext cx="91440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HR(Islam)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Logistics</a:t>
            </a:r>
            <a:r>
              <a:rPr lang="fr-FR" dirty="0" smtClean="0"/>
              <a:t>(</a:t>
            </a:r>
            <a:r>
              <a:rPr lang="fr-FR" dirty="0" err="1" smtClean="0"/>
              <a:t>Simo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14350"/>
            <a:ext cx="5688632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Logistics</a:t>
            </a:r>
            <a:r>
              <a:rPr lang="fr-FR" dirty="0" smtClean="0"/>
              <a:t>(</a:t>
            </a:r>
            <a:r>
              <a:rPr lang="fr-FR" dirty="0" err="1" smtClean="0"/>
              <a:t>Simo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26903"/>
            <a:ext cx="6059721" cy="533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Mkg</a:t>
            </a:r>
            <a:r>
              <a:rPr lang="fr-FR" dirty="0" smtClean="0"/>
              <a:t>(</a:t>
            </a:r>
            <a:r>
              <a:rPr lang="fr-FR" dirty="0" err="1" smtClean="0"/>
              <a:t>nizar</a:t>
            </a:r>
            <a:r>
              <a:rPr lang="fr-FR" dirty="0" smtClean="0"/>
              <a:t>): zoning d’</a:t>
            </a:r>
            <a:r>
              <a:rPr lang="fr-FR" dirty="0" err="1" smtClean="0"/>
              <a:t>aswak</a:t>
            </a:r>
            <a:r>
              <a:rPr lang="fr-FR" dirty="0" smtClean="0"/>
              <a:t> </a:t>
            </a:r>
            <a:r>
              <a:rPr lang="fr-FR" dirty="0" err="1" smtClean="0"/>
              <a:t>assalam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585912"/>
            <a:ext cx="7200279" cy="4680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Mkg</a:t>
            </a:r>
            <a:r>
              <a:rPr lang="fr-FR" dirty="0" smtClean="0"/>
              <a:t>(</a:t>
            </a:r>
            <a:r>
              <a:rPr lang="fr-FR" dirty="0" err="1" smtClean="0"/>
              <a:t>nizar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8459767" cy="281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81297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689082" cy="4708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795361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29000"/>
            <a:ext cx="823432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6588224" cy="470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5184576" cy="605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8424936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(Meryem)</a:t>
            </a:r>
            <a:endParaRPr lang="fr-F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16831"/>
            <a:ext cx="7056784" cy="415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62</Words>
  <Application>Microsoft Office PowerPoint</Application>
  <PresentationFormat>Affichage à l'écran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7" baseType="lpstr">
      <vt:lpstr>Thème Office</vt:lpstr>
      <vt:lpstr>Graphique Microsoft Office Excel</vt:lpstr>
      <vt:lpstr>Financial (majda): (Metro à ne pas prendre en compte)</vt:lpstr>
      <vt:lpstr>Communication (Meryem)</vt:lpstr>
      <vt:lpstr>Communication (Meryem)</vt:lpstr>
      <vt:lpstr>Communication (Meryem)</vt:lpstr>
      <vt:lpstr>Communication (Meryem)</vt:lpstr>
      <vt:lpstr>Communication (Meryem)</vt:lpstr>
      <vt:lpstr>Communication (Meryem)</vt:lpstr>
      <vt:lpstr>Communication (Meryem)</vt:lpstr>
      <vt:lpstr>Communication (Meryem)</vt:lpstr>
      <vt:lpstr>Communication (Meryem)</vt:lpstr>
      <vt:lpstr>HR(Islam)</vt:lpstr>
      <vt:lpstr>Logistics(Simo)</vt:lpstr>
      <vt:lpstr>Logistics(Simo)</vt:lpstr>
      <vt:lpstr>Mkg(nizar): zoning d’aswak assalam</vt:lpstr>
      <vt:lpstr>Mkg(nizar)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(majda): (Metro à ne pas prendre en compte)</dc:title>
  <dc:creator>hp</dc:creator>
  <cp:lastModifiedBy>hp</cp:lastModifiedBy>
  <cp:revision>10</cp:revision>
  <dcterms:created xsi:type="dcterms:W3CDTF">2011-12-10T15:28:14Z</dcterms:created>
  <dcterms:modified xsi:type="dcterms:W3CDTF">2011-12-10T16:41:14Z</dcterms:modified>
</cp:coreProperties>
</file>