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6" r:id="rId8"/>
    <p:sldId id="262" r:id="rId9"/>
    <p:sldId id="263" r:id="rId10"/>
    <p:sldId id="264" r:id="rId11"/>
    <p:sldId id="26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1B18529B-D625-4DA0-90CC-F4B62110954C}" type="datetimeFigureOut">
              <a:rPr lang="fr-FR" smtClean="0"/>
              <a:t>07/12/2011</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66FA618-CF83-423C-A9F6-CF55FF6AFE0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B18529B-D625-4DA0-90CC-F4B62110954C}" type="datetimeFigureOut">
              <a:rPr lang="fr-FR" smtClean="0"/>
              <a:t>07/12/2011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6FA618-CF83-423C-A9F6-CF55FF6AFE0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B18529B-D625-4DA0-90CC-F4B62110954C}" type="datetimeFigureOut">
              <a:rPr lang="fr-FR" smtClean="0"/>
              <a:t>07/12/2011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6FA618-CF83-423C-A9F6-CF55FF6AFE0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1B18529B-D625-4DA0-90CC-F4B62110954C}" type="datetimeFigureOut">
              <a:rPr lang="fr-FR" smtClean="0"/>
              <a:t>07/12/2011</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p>
        </p:txBody>
      </p:sp>
      <p:sp>
        <p:nvSpPr>
          <p:cNvPr id="6" name="Espace réservé du numéro de diapositive 5"/>
          <p:cNvSpPr>
            <a:spLocks noGrp="1"/>
          </p:cNvSpPr>
          <p:nvPr>
            <p:ph type="sldNum" sz="quarter" idx="12"/>
          </p:nvPr>
        </p:nvSpPr>
        <p:spPr/>
        <p:txBody>
          <a:bodyPr/>
          <a:lstStyle/>
          <a:p>
            <a:fld id="{466FA618-CF83-423C-A9F6-CF55FF6AFE0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1B18529B-D625-4DA0-90CC-F4B62110954C}" type="datetimeFigureOut">
              <a:rPr lang="fr-FR" smtClean="0"/>
              <a:t>07/12/2011</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p>
        </p:txBody>
      </p:sp>
      <p:sp>
        <p:nvSpPr>
          <p:cNvPr id="6" name="Espace réservé du numéro de diapositive 5"/>
          <p:cNvSpPr>
            <a:spLocks noGrp="1"/>
          </p:cNvSpPr>
          <p:nvPr>
            <p:ph type="sldNum" sz="quarter" idx="12"/>
          </p:nvPr>
        </p:nvSpPr>
        <p:spPr>
          <a:xfrm>
            <a:off x="8451056" y="809624"/>
            <a:ext cx="502920" cy="300831"/>
          </a:xfrm>
        </p:spPr>
        <p:txBody>
          <a:bodyPr/>
          <a:lstStyle/>
          <a:p>
            <a:fld id="{466FA618-CF83-423C-A9F6-CF55FF6AFE01}" type="slidenum">
              <a:rPr lang="fr-FR" smtClean="0"/>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1B18529B-D625-4DA0-90CC-F4B62110954C}" type="datetimeFigureOut">
              <a:rPr lang="fr-FR" smtClean="0"/>
              <a:t>07/12/2011</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466FA618-CF83-423C-A9F6-CF55FF6AFE0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1B18529B-D625-4DA0-90CC-F4B62110954C}" type="datetimeFigureOut">
              <a:rPr lang="fr-FR" smtClean="0"/>
              <a:t>07/12/2011</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466FA618-CF83-423C-A9F6-CF55FF6AFE0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B18529B-D625-4DA0-90CC-F4B62110954C}" type="datetimeFigureOut">
              <a:rPr lang="fr-FR" smtClean="0"/>
              <a:t>07/12/2011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66FA618-CF83-423C-A9F6-CF55FF6AFE0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1B18529B-D625-4DA0-90CC-F4B62110954C}" type="datetimeFigureOut">
              <a:rPr lang="fr-FR" smtClean="0"/>
              <a:t>07/12/2011</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466FA618-CF83-423C-A9F6-CF55FF6AFE0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1B18529B-D625-4DA0-90CC-F4B62110954C}" type="datetimeFigureOut">
              <a:rPr lang="fr-FR" smtClean="0"/>
              <a:t>07/12/2011</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466FA618-CF83-423C-A9F6-CF55FF6AFE0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1B18529B-D625-4DA0-90CC-F4B62110954C}" type="datetimeFigureOut">
              <a:rPr lang="fr-FR" smtClean="0"/>
              <a:t>07/12/2011</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466FA618-CF83-423C-A9F6-CF55FF6AFE0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18529B-D625-4DA0-90CC-F4B62110954C}" type="datetimeFigureOut">
              <a:rPr lang="fr-FR" smtClean="0"/>
              <a:t>07/12/2011</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66FA618-CF83-423C-A9F6-CF55FF6AFE01}"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 L’Amour c’est de la balle,</a:t>
            </a:r>
            <a:br>
              <a:rPr lang="fr-FR" dirty="0" smtClean="0"/>
            </a:br>
            <a:r>
              <a:rPr lang="fr-FR" dirty="0" smtClean="0"/>
              <a:t>Ma copine elle déchire. »</a:t>
            </a:r>
            <a:endParaRPr lang="fr-FR" dirty="0"/>
          </a:p>
        </p:txBody>
      </p:sp>
      <p:sp>
        <p:nvSpPr>
          <p:cNvPr id="3" name="Sous-titre 2"/>
          <p:cNvSpPr>
            <a:spLocks noGrp="1"/>
          </p:cNvSpPr>
          <p:nvPr>
            <p:ph type="subTitle" idx="1"/>
          </p:nvPr>
        </p:nvSpPr>
        <p:spPr/>
        <p:txBody>
          <a:bodyPr/>
          <a:lstStyle/>
          <a:p>
            <a:r>
              <a:rPr lang="fr-FR" dirty="0" smtClean="0"/>
              <a:t>Powerpoint à l’attention de M. KONEKO Julien</a:t>
            </a:r>
            <a:endParaRPr lang="fr-FR" dirty="0"/>
          </a:p>
        </p:txBody>
      </p:sp>
      <p:pic>
        <p:nvPicPr>
          <p:cNvPr id="13314" name="Picture 2" descr="http://www.royalpreservatif.com/images/grand_elite_durex.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27584" y="3068960"/>
            <a:ext cx="3384376" cy="4230470"/>
          </a:xfrm>
          <a:prstGeom prst="rect">
            <a:avLst/>
          </a:prstGeom>
          <a:noFill/>
        </p:spPr>
      </p:pic>
      <p:sp>
        <p:nvSpPr>
          <p:cNvPr id="5" name="Flèche droite 4"/>
          <p:cNvSpPr/>
          <p:nvPr/>
        </p:nvSpPr>
        <p:spPr>
          <a:xfrm rot="10800000">
            <a:off x="4139952" y="4509120"/>
            <a:ext cx="1728192" cy="11521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5940152" y="4797152"/>
            <a:ext cx="2520280" cy="584775"/>
          </a:xfrm>
          <a:prstGeom prst="rect">
            <a:avLst/>
          </a:prstGeom>
          <a:noFill/>
        </p:spPr>
        <p:txBody>
          <a:bodyPr wrap="square" rtlCol="0">
            <a:spAutoFit/>
          </a:bodyPr>
          <a:lstStyle/>
          <a:p>
            <a:r>
              <a:rPr lang="fr-FR" sz="3200" b="1" dirty="0" smtClean="0">
                <a:solidFill>
                  <a:schemeClr val="accent3">
                    <a:lumMod val="60000"/>
                    <a:lumOff val="40000"/>
                  </a:schemeClr>
                </a:solidFill>
              </a:rPr>
              <a:t>C’est  cool</a:t>
            </a:r>
            <a:endParaRPr lang="fr-FR" sz="3200" b="1" dirty="0">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dirty="0" smtClean="0"/>
              <a:t>IV) Qu’est-ce qui est cool dans l’amour et qu’on doit être content du coup ?</a:t>
            </a:r>
            <a:endParaRPr lang="fr-FR" dirty="0"/>
          </a:p>
        </p:txBody>
      </p:sp>
      <p:sp>
        <p:nvSpPr>
          <p:cNvPr id="3" name="Espace réservé du contenu 2"/>
          <p:cNvSpPr>
            <a:spLocks noGrp="1"/>
          </p:cNvSpPr>
          <p:nvPr>
            <p:ph idx="1"/>
          </p:nvPr>
        </p:nvSpPr>
        <p:spPr>
          <a:xfrm>
            <a:off x="457200" y="1882808"/>
            <a:ext cx="8363272" cy="4572000"/>
          </a:xfrm>
        </p:spPr>
        <p:txBody>
          <a:bodyPr>
            <a:normAutofit lnSpcReduction="10000"/>
          </a:bodyPr>
          <a:lstStyle/>
          <a:p>
            <a:r>
              <a:rPr lang="fr-FR" dirty="0" smtClean="0">
                <a:solidFill>
                  <a:schemeClr val="accent1"/>
                </a:solidFill>
              </a:rPr>
              <a:t>C’est pas trop la classe de se sentir aimé?</a:t>
            </a:r>
          </a:p>
          <a:p>
            <a:pPr>
              <a:buNone/>
            </a:pPr>
            <a:r>
              <a:rPr lang="fr-FR" sz="2400" dirty="0" smtClean="0"/>
              <a:t>	</a:t>
            </a:r>
            <a:r>
              <a:rPr lang="fr-FR" sz="2400" dirty="0" smtClean="0"/>
              <a:t>Franchement, c’est pas trop merveilleux d’avoir quelqu’un à soi qui rapplique pour juste 3 mots ?</a:t>
            </a:r>
          </a:p>
          <a:p>
            <a:r>
              <a:rPr lang="fr-FR" dirty="0" smtClean="0">
                <a:solidFill>
                  <a:schemeClr val="accent1"/>
                </a:solidFill>
              </a:rPr>
              <a:t>La libido après, c’est d’la tarte.</a:t>
            </a:r>
          </a:p>
          <a:p>
            <a:pPr>
              <a:buNone/>
            </a:pPr>
            <a:r>
              <a:rPr lang="fr-FR" sz="2400" dirty="0" smtClean="0"/>
              <a:t>	</a:t>
            </a:r>
            <a:r>
              <a:rPr lang="fr-FR" sz="2400" dirty="0" smtClean="0"/>
              <a:t>Bah ouais, quand t’es célibataire la libido est ton pire ennemi alors que là, tu peux être un vrai lapin.</a:t>
            </a:r>
          </a:p>
          <a:p>
            <a:r>
              <a:rPr lang="fr-FR" dirty="0" smtClean="0">
                <a:solidFill>
                  <a:schemeClr val="accent1"/>
                </a:solidFill>
              </a:rPr>
              <a:t>Ta meuf, tu peux tout lui dire, elle attend que ça !</a:t>
            </a:r>
          </a:p>
          <a:p>
            <a:pPr>
              <a:buNone/>
            </a:pPr>
            <a:r>
              <a:rPr lang="fr-FR" sz="2400" dirty="0" smtClean="0"/>
              <a:t>	</a:t>
            </a:r>
            <a:r>
              <a:rPr lang="fr-FR" sz="2400" dirty="0" smtClean="0"/>
              <a:t>Une fille c’est sensible, et si ça va pas, que tu lui dis, elle va s’attendrir, et tu pourras encore plus faire l’amour après. (Bah oui, elle aura pitié du coup.)</a:t>
            </a:r>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1399032"/>
          </a:xfrm>
        </p:spPr>
        <p:txBody>
          <a:bodyPr/>
          <a:lstStyle/>
          <a:p>
            <a:r>
              <a:rPr lang="fr-FR" dirty="0" smtClean="0"/>
              <a:t>Conclusion ;</a:t>
            </a:r>
            <a:endParaRPr lang="fr-FR" dirty="0"/>
          </a:p>
        </p:txBody>
      </p:sp>
      <p:sp>
        <p:nvSpPr>
          <p:cNvPr id="4" name="ZoneTexte 3"/>
          <p:cNvSpPr txBox="1"/>
          <p:nvPr/>
        </p:nvSpPr>
        <p:spPr>
          <a:xfrm>
            <a:off x="251520" y="1052736"/>
            <a:ext cx="8712968" cy="2677656"/>
          </a:xfrm>
          <a:prstGeom prst="rect">
            <a:avLst/>
          </a:prstGeom>
          <a:noFill/>
        </p:spPr>
        <p:txBody>
          <a:bodyPr wrap="square" rtlCol="0">
            <a:spAutoFit/>
          </a:bodyPr>
          <a:lstStyle/>
          <a:p>
            <a:pPr algn="just"/>
            <a:r>
              <a:rPr lang="fr-FR" sz="2400" dirty="0" smtClean="0"/>
              <a:t>Julien, ta meuf elle est belle, elle t’aime et elle a juste besoin que tu lui rappelles que toi aussi. (&amp; qu’elle est belle etc. </a:t>
            </a:r>
          </a:p>
          <a:p>
            <a:pPr algn="just"/>
            <a:r>
              <a:rPr lang="fr-FR" sz="2400" dirty="0" smtClean="0"/>
              <a:t>Du coup, c’est méga simple ; t’appliques qu’est-ce que je t’ai dit dans c’te </a:t>
            </a:r>
            <a:r>
              <a:rPr lang="fr-FR" sz="2400" dirty="0" err="1" smtClean="0"/>
              <a:t>powerpoint</a:t>
            </a:r>
            <a:r>
              <a:rPr lang="fr-FR" sz="2400" dirty="0" smtClean="0"/>
              <a:t> et ça va aller comme sur des roulettes, ta gonzesse elle deviendra gentille comme au début et </a:t>
            </a:r>
            <a:r>
              <a:rPr lang="fr-FR" sz="2400" b="1" i="1" dirty="0" smtClean="0"/>
              <a:t>ça ira beaucoup mieux.</a:t>
            </a:r>
            <a:endParaRPr lang="fr-FR" sz="2400" b="1" i="1" dirty="0"/>
          </a:p>
        </p:txBody>
      </p:sp>
      <p:pic>
        <p:nvPicPr>
          <p:cNvPr id="20482" name="Picture 2" descr="http://a8.sphotos.ak.fbcdn.net/hphotos-ak-snc6/254841_2089568800928_1296458572_32548817_1106818_n.jpg"/>
          <p:cNvPicPr>
            <a:picLocks noChangeAspect="1" noChangeArrowheads="1"/>
          </p:cNvPicPr>
          <p:nvPr/>
        </p:nvPicPr>
        <p:blipFill>
          <a:blip r:embed="rId2" cstate="print"/>
          <a:srcRect/>
          <a:stretch>
            <a:fillRect/>
          </a:stretch>
        </p:blipFill>
        <p:spPr bwMode="auto">
          <a:xfrm>
            <a:off x="467544" y="3789040"/>
            <a:ext cx="2085696" cy="2780928"/>
          </a:xfrm>
          <a:prstGeom prst="rect">
            <a:avLst/>
          </a:prstGeom>
          <a:noFill/>
        </p:spPr>
      </p:pic>
      <p:sp>
        <p:nvSpPr>
          <p:cNvPr id="6" name="ZoneTexte 5"/>
          <p:cNvSpPr txBox="1"/>
          <p:nvPr/>
        </p:nvSpPr>
        <p:spPr>
          <a:xfrm>
            <a:off x="2411760" y="4149080"/>
            <a:ext cx="1440160" cy="646331"/>
          </a:xfrm>
          <a:prstGeom prst="rect">
            <a:avLst/>
          </a:prstGeom>
          <a:noFill/>
        </p:spPr>
        <p:txBody>
          <a:bodyPr wrap="square" rtlCol="0">
            <a:spAutoFit/>
          </a:bodyPr>
          <a:lstStyle/>
          <a:p>
            <a:pPr algn="r"/>
            <a:r>
              <a:rPr lang="fr-FR" dirty="0" smtClean="0"/>
              <a:t>&lt;- Grave des </a:t>
            </a:r>
            <a:r>
              <a:rPr lang="fr-FR" dirty="0" err="1" smtClean="0"/>
              <a:t>BGs</a:t>
            </a:r>
            <a:r>
              <a:rPr lang="fr-FR" dirty="0" smtClean="0"/>
              <a:t> !</a:t>
            </a:r>
            <a:endParaRPr lang="fr-FR" dirty="0"/>
          </a:p>
        </p:txBody>
      </p:sp>
      <p:sp>
        <p:nvSpPr>
          <p:cNvPr id="7" name="ZoneTexte 6"/>
          <p:cNvSpPr txBox="1"/>
          <p:nvPr/>
        </p:nvSpPr>
        <p:spPr>
          <a:xfrm>
            <a:off x="4067944" y="4509120"/>
            <a:ext cx="5076056" cy="1754326"/>
          </a:xfrm>
          <a:prstGeom prst="rect">
            <a:avLst/>
          </a:prstGeom>
          <a:noFill/>
        </p:spPr>
        <p:txBody>
          <a:bodyPr wrap="square" rtlCol="0">
            <a:spAutoFit/>
          </a:bodyPr>
          <a:lstStyle/>
          <a:p>
            <a:pPr algn="ctr"/>
            <a:r>
              <a:rPr lang="fr-FR" sz="3600" dirty="0" smtClean="0">
                <a:solidFill>
                  <a:schemeClr val="accent4"/>
                </a:solidFill>
                <a:latin typeface="Blackadder ITC" pitchFamily="82" charset="0"/>
              </a:rPr>
              <a:t>Et pis comme ils disent les Enfoirés, On compte sur vous ! </a:t>
            </a:r>
            <a:r>
              <a:rPr lang="fr-FR" sz="3600" dirty="0" smtClean="0">
                <a:solidFill>
                  <a:schemeClr val="accent4"/>
                </a:solidFill>
                <a:latin typeface="Blackadder ITC" pitchFamily="82" charset="0"/>
                <a:sym typeface="Wingdings" pitchFamily="2" charset="2"/>
              </a:rPr>
              <a:t></a:t>
            </a:r>
            <a:endParaRPr lang="fr-FR" sz="3600" dirty="0">
              <a:solidFill>
                <a:schemeClr val="accent4"/>
              </a:solidFill>
              <a:latin typeface="Blackadder ITC"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du Powerpoint</a:t>
            </a:r>
            <a:endParaRPr lang="fr-FR" dirty="0"/>
          </a:p>
        </p:txBody>
      </p:sp>
      <p:sp>
        <p:nvSpPr>
          <p:cNvPr id="3" name="Espace réservé du contenu 2"/>
          <p:cNvSpPr>
            <a:spLocks noGrp="1"/>
          </p:cNvSpPr>
          <p:nvPr>
            <p:ph idx="1"/>
          </p:nvPr>
        </p:nvSpPr>
        <p:spPr/>
        <p:txBody>
          <a:bodyPr/>
          <a:lstStyle/>
          <a:p>
            <a:r>
              <a:rPr lang="fr-FR" dirty="0" smtClean="0"/>
              <a:t>I) Mode de fonctionnement de la fille.</a:t>
            </a:r>
          </a:p>
          <a:p>
            <a:r>
              <a:rPr lang="fr-FR" dirty="0" smtClean="0"/>
              <a:t>II) Mais que dois-je faire, moi, pauvre homme sans force ni talent ?</a:t>
            </a:r>
          </a:p>
          <a:p>
            <a:r>
              <a:rPr lang="fr-FR" dirty="0" smtClean="0"/>
              <a:t>Qu’est-ce qui est pas cool dans l’amour qu’on doit arranger</a:t>
            </a:r>
          </a:p>
          <a:p>
            <a:r>
              <a:rPr lang="fr-FR" dirty="0" smtClean="0"/>
              <a:t>Qu’est-ce qui est cool dans l’amour qu’on doit être content du coup.</a:t>
            </a:r>
          </a:p>
          <a:p>
            <a:pPr algn="ctr">
              <a:buNone/>
            </a:pPr>
            <a:r>
              <a:rPr lang="fr-FR" dirty="0" smtClean="0"/>
              <a:t>VOILA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Mode de fonctionnement de la fille.</a:t>
            </a:r>
            <a:endParaRPr lang="fr-FR" dirty="0"/>
          </a:p>
        </p:txBody>
      </p:sp>
      <p:sp>
        <p:nvSpPr>
          <p:cNvPr id="3" name="Espace réservé du contenu 2"/>
          <p:cNvSpPr>
            <a:spLocks noGrp="1"/>
          </p:cNvSpPr>
          <p:nvPr>
            <p:ph idx="1"/>
          </p:nvPr>
        </p:nvSpPr>
        <p:spPr>
          <a:xfrm>
            <a:off x="457200" y="1882808"/>
            <a:ext cx="8075240" cy="682096"/>
          </a:xfrm>
        </p:spPr>
        <p:txBody>
          <a:bodyPr/>
          <a:lstStyle/>
          <a:p>
            <a:pPr>
              <a:buNone/>
            </a:pPr>
            <a:r>
              <a:rPr lang="fr-FR" dirty="0" smtClean="0"/>
              <a:t>A savoir ; La fille est une chieuse profonde.</a:t>
            </a:r>
            <a:endParaRPr lang="fr-FR" dirty="0"/>
          </a:p>
        </p:txBody>
      </p:sp>
      <p:pic>
        <p:nvPicPr>
          <p:cNvPr id="14338" name="Picture 2" descr="http://www.degroupnews.com/images/news/Mobiles/girl-yelling-in-phone.jpg"/>
          <p:cNvPicPr>
            <a:picLocks noChangeAspect="1" noChangeArrowheads="1"/>
          </p:cNvPicPr>
          <p:nvPr/>
        </p:nvPicPr>
        <p:blipFill>
          <a:blip r:embed="rId2" cstate="print"/>
          <a:srcRect/>
          <a:stretch>
            <a:fillRect/>
          </a:stretch>
        </p:blipFill>
        <p:spPr bwMode="auto">
          <a:xfrm>
            <a:off x="251520" y="2636912"/>
            <a:ext cx="2674581" cy="1872208"/>
          </a:xfrm>
          <a:prstGeom prst="rect">
            <a:avLst/>
          </a:prstGeom>
          <a:noFill/>
        </p:spPr>
      </p:pic>
      <p:pic>
        <p:nvPicPr>
          <p:cNvPr id="14340" name="Picture 4" descr="http://t1.gstatic.com/images?q=tbn:ANd9GcSxrE_WZojWMJuxEDZxt3_rvxMoSn_mI46fk1_-Zqbyd98M5nIQQw2J1DsOxA"/>
          <p:cNvPicPr>
            <a:picLocks noChangeAspect="1" noChangeArrowheads="1"/>
          </p:cNvPicPr>
          <p:nvPr/>
        </p:nvPicPr>
        <p:blipFill>
          <a:blip r:embed="rId3" cstate="print"/>
          <a:srcRect/>
          <a:stretch>
            <a:fillRect/>
          </a:stretch>
        </p:blipFill>
        <p:spPr bwMode="auto">
          <a:xfrm>
            <a:off x="3059831" y="2636912"/>
            <a:ext cx="2942041" cy="1872208"/>
          </a:xfrm>
          <a:prstGeom prst="rect">
            <a:avLst/>
          </a:prstGeom>
          <a:noFill/>
        </p:spPr>
      </p:pic>
      <p:pic>
        <p:nvPicPr>
          <p:cNvPr id="14342" name="Picture 6" descr="http://image.toutlecine.com/photos/m/e/r/merci-la-vie-1990-04-g.jpg"/>
          <p:cNvPicPr>
            <a:picLocks noChangeAspect="1" noChangeArrowheads="1"/>
          </p:cNvPicPr>
          <p:nvPr/>
        </p:nvPicPr>
        <p:blipFill>
          <a:blip r:embed="rId4" cstate="print"/>
          <a:srcRect/>
          <a:stretch>
            <a:fillRect/>
          </a:stretch>
        </p:blipFill>
        <p:spPr bwMode="auto">
          <a:xfrm>
            <a:off x="6084168" y="2636912"/>
            <a:ext cx="2787407" cy="1872208"/>
          </a:xfrm>
          <a:prstGeom prst="rect">
            <a:avLst/>
          </a:prstGeom>
          <a:noFill/>
        </p:spPr>
      </p:pic>
      <p:sp>
        <p:nvSpPr>
          <p:cNvPr id="7" name="ZoneTexte 6"/>
          <p:cNvSpPr txBox="1"/>
          <p:nvPr/>
        </p:nvSpPr>
        <p:spPr>
          <a:xfrm>
            <a:off x="251520" y="4725144"/>
            <a:ext cx="8640960" cy="646331"/>
          </a:xfrm>
          <a:prstGeom prst="rect">
            <a:avLst/>
          </a:prstGeom>
          <a:noFill/>
        </p:spPr>
        <p:txBody>
          <a:bodyPr wrap="square" rtlCol="0">
            <a:spAutoFit/>
          </a:bodyPr>
          <a:lstStyle/>
          <a:p>
            <a:r>
              <a:rPr lang="fr-FR" dirty="0" smtClean="0"/>
              <a:t>Ca crie tout le temps, 	ça passe des heures            et ça veut pas souvent</a:t>
            </a:r>
          </a:p>
          <a:p>
            <a:r>
              <a:rPr lang="fr-FR" dirty="0" smtClean="0"/>
              <a:t> 			à se maquiller	</a:t>
            </a:r>
            <a:r>
              <a:rPr lang="fr-FR" dirty="0"/>
              <a:t>	</a:t>
            </a:r>
            <a:r>
              <a:rPr lang="fr-FR" dirty="0" smtClean="0"/>
              <a:t>    faire l’amour.</a:t>
            </a:r>
            <a:endParaRPr lang="fr-FR" dirty="0"/>
          </a:p>
        </p:txBody>
      </p:sp>
      <p:sp>
        <p:nvSpPr>
          <p:cNvPr id="8" name="ZoneTexte 7"/>
          <p:cNvSpPr txBox="1"/>
          <p:nvPr/>
        </p:nvSpPr>
        <p:spPr>
          <a:xfrm>
            <a:off x="0" y="5411450"/>
            <a:ext cx="8784976" cy="1446550"/>
          </a:xfrm>
          <a:prstGeom prst="rect">
            <a:avLst/>
          </a:prstGeom>
          <a:noFill/>
        </p:spPr>
        <p:txBody>
          <a:bodyPr wrap="square" rtlCol="0">
            <a:spAutoFit/>
          </a:bodyPr>
          <a:lstStyle/>
          <a:p>
            <a:pPr algn="r"/>
            <a:r>
              <a:rPr lang="fr-FR" sz="4400" dirty="0" smtClean="0">
                <a:solidFill>
                  <a:schemeClr val="accent3">
                    <a:lumMod val="75000"/>
                  </a:schemeClr>
                </a:solidFill>
                <a:latin typeface="Blackadder ITC" pitchFamily="82" charset="0"/>
              </a:rPr>
              <a:t>Par conséquent, la fille, il faut savoir la « prendre »…</a:t>
            </a:r>
            <a:endParaRPr lang="fr-FR" sz="4400" dirty="0">
              <a:solidFill>
                <a:schemeClr val="accent3">
                  <a:lumMod val="75000"/>
                </a:schemeClr>
              </a:solidFill>
              <a:latin typeface="Blackadder ITC"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dirty="0" smtClean="0"/>
              <a:t>Conseils pour « prendre » une fille.</a:t>
            </a:r>
            <a:endParaRPr lang="fr-FR" dirty="0"/>
          </a:p>
        </p:txBody>
      </p:sp>
      <p:sp>
        <p:nvSpPr>
          <p:cNvPr id="3" name="Espace réservé du contenu 2"/>
          <p:cNvSpPr>
            <a:spLocks noGrp="1"/>
          </p:cNvSpPr>
          <p:nvPr>
            <p:ph idx="1"/>
          </p:nvPr>
        </p:nvSpPr>
        <p:spPr>
          <a:xfrm>
            <a:off x="0" y="1772816"/>
            <a:ext cx="8964488" cy="4896544"/>
          </a:xfrm>
        </p:spPr>
        <p:txBody>
          <a:bodyPr>
            <a:normAutofit fontScale="85000" lnSpcReduction="20000"/>
          </a:bodyPr>
          <a:lstStyle/>
          <a:p>
            <a:r>
              <a:rPr lang="fr-FR" dirty="0" smtClean="0">
                <a:solidFill>
                  <a:schemeClr val="accent1"/>
                </a:solidFill>
              </a:rPr>
              <a:t> 1) Être GENTIL.</a:t>
            </a:r>
          </a:p>
          <a:p>
            <a:pPr>
              <a:buNone/>
            </a:pPr>
            <a:r>
              <a:rPr lang="fr-FR" sz="2400" dirty="0" smtClean="0"/>
              <a:t>	Bah </a:t>
            </a:r>
            <a:r>
              <a:rPr lang="fr-FR" sz="2400" dirty="0" smtClean="0"/>
              <a:t>oui, tout le monde sait qu’une fille est un être doux et fragile. Un peu de câlins et c’est </a:t>
            </a:r>
            <a:r>
              <a:rPr lang="fr-FR" sz="2400" dirty="0" smtClean="0"/>
              <a:t>inthepocket !</a:t>
            </a:r>
            <a:endParaRPr lang="fr-FR" sz="2400" dirty="0" smtClean="0">
              <a:solidFill>
                <a:schemeClr val="accent1"/>
              </a:solidFill>
            </a:endParaRPr>
          </a:p>
          <a:p>
            <a:endParaRPr lang="fr-FR" sz="2400" dirty="0" smtClean="0">
              <a:solidFill>
                <a:schemeClr val="accent1"/>
              </a:solidFill>
            </a:endParaRPr>
          </a:p>
          <a:p>
            <a:r>
              <a:rPr lang="fr-FR" dirty="0" smtClean="0">
                <a:solidFill>
                  <a:schemeClr val="accent1"/>
                </a:solidFill>
              </a:rPr>
              <a:t>2) Ne pas s’énerver.</a:t>
            </a:r>
          </a:p>
          <a:p>
            <a:pPr>
              <a:buNone/>
            </a:pPr>
            <a:r>
              <a:rPr lang="fr-FR" dirty="0" smtClean="0">
                <a:solidFill>
                  <a:schemeClr val="accent1"/>
                </a:solidFill>
              </a:rPr>
              <a:t>	</a:t>
            </a:r>
            <a:r>
              <a:rPr lang="fr-FR" sz="2600" dirty="0" smtClean="0"/>
              <a:t>Si ta copine se montre jalouse, voit le bon côté des choses, elle t’aime. Alors rassure-la au lieu de t’énerver </a:t>
            </a:r>
            <a:r>
              <a:rPr lang="fr-FR" sz="2600" dirty="0" smtClean="0"/>
              <a:t>! Et sois patient, une fille, ça pète aussi des plombs pour rien.</a:t>
            </a:r>
            <a:endParaRPr lang="fr-FR" sz="2600" dirty="0" smtClean="0">
              <a:solidFill>
                <a:schemeClr val="accent1"/>
              </a:solidFill>
            </a:endParaRPr>
          </a:p>
          <a:p>
            <a:pPr>
              <a:buNone/>
            </a:pPr>
            <a:endParaRPr lang="fr-FR" dirty="0" smtClean="0">
              <a:solidFill>
                <a:schemeClr val="accent1"/>
              </a:solidFill>
            </a:endParaRPr>
          </a:p>
          <a:p>
            <a:r>
              <a:rPr lang="fr-FR" dirty="0" smtClean="0">
                <a:solidFill>
                  <a:schemeClr val="accent1"/>
                </a:solidFill>
              </a:rPr>
              <a:t>3) Lui prouver que tu tiens à elle.</a:t>
            </a:r>
          </a:p>
          <a:p>
            <a:pPr>
              <a:buNone/>
            </a:pPr>
            <a:r>
              <a:rPr lang="fr-FR" sz="2400" dirty="0" smtClean="0">
                <a:solidFill>
                  <a:schemeClr val="accent1"/>
                </a:solidFill>
              </a:rPr>
              <a:t>	</a:t>
            </a:r>
            <a:r>
              <a:rPr lang="fr-FR" sz="2600" dirty="0" smtClean="0"/>
              <a:t>Ca n’a jamais tué personne de prouver à l’Autre qu’on l’aime. Alors peut-être que les fleurs c’est vieux jeu mais, deux trois bougies, cinq jolis mots et c’est parti </a:t>
            </a:r>
            <a:r>
              <a:rPr lang="fr-FR" sz="2600" smtClean="0"/>
              <a:t>pour le </a:t>
            </a:r>
            <a:r>
              <a:rPr lang="fr-FR" sz="2600" dirty="0" smtClean="0"/>
              <a:t>grand huit !  (</a:t>
            </a:r>
            <a:r>
              <a:rPr lang="fr-FR" sz="2600" dirty="0" err="1" smtClean="0"/>
              <a:t>Sisi</a:t>
            </a:r>
            <a:r>
              <a:rPr lang="fr-FR" sz="2600" dirty="0" smtClean="0"/>
              <a:t> j’te jure ça marche !)</a:t>
            </a:r>
          </a:p>
          <a:p>
            <a:pPr>
              <a:buNone/>
            </a:pPr>
            <a:r>
              <a:rPr lang="fr-FR" sz="2400" dirty="0" smtClean="0"/>
              <a:t>	</a:t>
            </a:r>
            <a:endParaRPr lang="fr-FR" sz="2400" dirty="0" smtClean="0">
              <a:solidFill>
                <a:schemeClr val="accent1"/>
              </a:solidFill>
            </a:endParaRPr>
          </a:p>
          <a:p>
            <a:pPr>
              <a:buNone/>
            </a:pPr>
            <a:endParaRPr lang="fr-FR" dirty="0">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dirty="0" smtClean="0"/>
              <a:t>Conseils pour « prendre » </a:t>
            </a:r>
            <a:r>
              <a:rPr lang="fr-FR" dirty="0" err="1" smtClean="0"/>
              <a:t>Sylveline</a:t>
            </a:r>
            <a:r>
              <a:rPr lang="fr-FR" dirty="0" smtClean="0"/>
              <a:t>.</a:t>
            </a:r>
            <a:endParaRPr lang="fr-FR" dirty="0"/>
          </a:p>
        </p:txBody>
      </p:sp>
      <p:pic>
        <p:nvPicPr>
          <p:cNvPr id="16386" name="Picture 2" descr="http://www.alabonne-franquette.com/images/c/cha/charlotte-chocolat_124813137468300600.jpg"/>
          <p:cNvPicPr>
            <a:picLocks noChangeAspect="1" noChangeArrowheads="1"/>
          </p:cNvPicPr>
          <p:nvPr/>
        </p:nvPicPr>
        <p:blipFill>
          <a:blip r:embed="rId2" cstate="print"/>
          <a:srcRect/>
          <a:stretch>
            <a:fillRect/>
          </a:stretch>
        </p:blipFill>
        <p:spPr bwMode="auto">
          <a:xfrm>
            <a:off x="827584" y="1052736"/>
            <a:ext cx="2383538" cy="2088232"/>
          </a:xfrm>
          <a:prstGeom prst="rect">
            <a:avLst/>
          </a:prstGeom>
          <a:ln>
            <a:noFill/>
          </a:ln>
          <a:effectLst>
            <a:outerShdw blurRad="292100" dist="139700" dir="2700000" algn="tl" rotWithShape="0">
              <a:srgbClr val="333333">
                <a:alpha val="65000"/>
              </a:srgbClr>
            </a:outerShdw>
          </a:effectLst>
        </p:spPr>
      </p:pic>
      <p:pic>
        <p:nvPicPr>
          <p:cNvPr id="16388" name="Picture 4" descr="http://3.bp.blogspot.com/-QlgEqsmaPQQ/Tod38_zTkCI/AAAAAAAAAkA/DTVLJQZ_WnQ/s1600/mod_article1159759_4.jpg"/>
          <p:cNvPicPr>
            <a:picLocks noChangeAspect="1" noChangeArrowheads="1"/>
          </p:cNvPicPr>
          <p:nvPr/>
        </p:nvPicPr>
        <p:blipFill>
          <a:blip r:embed="rId3" cstate="print"/>
          <a:srcRect/>
          <a:stretch>
            <a:fillRect/>
          </a:stretch>
        </p:blipFill>
        <p:spPr bwMode="auto">
          <a:xfrm>
            <a:off x="3779912" y="1700808"/>
            <a:ext cx="2520280" cy="2088232"/>
          </a:xfrm>
          <a:prstGeom prst="rect">
            <a:avLst/>
          </a:prstGeom>
          <a:ln>
            <a:noFill/>
          </a:ln>
          <a:effectLst>
            <a:outerShdw blurRad="190500" algn="tl" rotWithShape="0">
              <a:srgbClr val="000000">
                <a:alpha val="70000"/>
              </a:srgbClr>
            </a:outerShdw>
          </a:effectLst>
        </p:spPr>
      </p:pic>
      <p:pic>
        <p:nvPicPr>
          <p:cNvPr id="16390" name="Picture 6" descr="http://perlbal.hi-pi.com/blog-images/140556/gd/1265102701/hum-calin-dans-le-lit.jpg"/>
          <p:cNvPicPr>
            <a:picLocks noChangeAspect="1" noChangeArrowheads="1"/>
          </p:cNvPicPr>
          <p:nvPr/>
        </p:nvPicPr>
        <p:blipFill>
          <a:blip r:embed="rId4" cstate="print"/>
          <a:srcRect/>
          <a:stretch>
            <a:fillRect/>
          </a:stretch>
        </p:blipFill>
        <p:spPr bwMode="auto">
          <a:xfrm>
            <a:off x="6660232" y="1844824"/>
            <a:ext cx="1728192" cy="1863567"/>
          </a:xfrm>
          <a:prstGeom prst="rect">
            <a:avLst/>
          </a:prstGeom>
          <a:ln>
            <a:noFill/>
          </a:ln>
          <a:effectLst>
            <a:outerShdw blurRad="292100" dist="139700" dir="2700000" algn="tl" rotWithShape="0">
              <a:srgbClr val="333333">
                <a:alpha val="65000"/>
              </a:srgbClr>
            </a:outerShdw>
          </a:effectLst>
        </p:spPr>
      </p:pic>
      <p:pic>
        <p:nvPicPr>
          <p:cNvPr id="16392" name="Picture 8" descr="http://www.castorama.fr/images/products/i/i_499893.jpg"/>
          <p:cNvPicPr>
            <a:picLocks noChangeAspect="1" noChangeArrowheads="1"/>
          </p:cNvPicPr>
          <p:nvPr/>
        </p:nvPicPr>
        <p:blipFill>
          <a:blip r:embed="rId5" cstate="print">
            <a:clrChange>
              <a:clrFrom>
                <a:srgbClr val="FFFFFF"/>
              </a:clrFrom>
              <a:clrTo>
                <a:srgbClr val="FFFFFF">
                  <a:alpha val="0"/>
                </a:srgbClr>
              </a:clrTo>
            </a:clrChange>
          </a:blip>
          <a:stretch>
            <a:fillRect/>
          </a:stretch>
        </p:blipFill>
        <p:spPr bwMode="auto">
          <a:xfrm>
            <a:off x="6732240" y="3789040"/>
            <a:ext cx="2112235" cy="2880320"/>
          </a:xfrm>
          <a:prstGeom prst="rect">
            <a:avLst/>
          </a:prstGeom>
          <a:noFill/>
          <a:ln>
            <a:noFill/>
          </a:ln>
        </p:spPr>
      </p:pic>
      <p:pic>
        <p:nvPicPr>
          <p:cNvPr id="16394" name="Picture 10" descr="http://www.tord-boyaux.fr/new/images/stories/tb/carte_boisson/saucisson.jpg"/>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0" y="3238500"/>
            <a:ext cx="3619500" cy="3619500"/>
          </a:xfrm>
          <a:prstGeom prst="rect">
            <a:avLst/>
          </a:prstGeom>
          <a:noFill/>
        </p:spPr>
      </p:pic>
      <p:sp>
        <p:nvSpPr>
          <p:cNvPr id="9" name="ZoneTexte 8"/>
          <p:cNvSpPr txBox="1"/>
          <p:nvPr/>
        </p:nvSpPr>
        <p:spPr>
          <a:xfrm>
            <a:off x="3779912" y="3933056"/>
            <a:ext cx="2952328" cy="1754326"/>
          </a:xfrm>
          <a:prstGeom prst="rect">
            <a:avLst/>
          </a:prstGeom>
          <a:noFill/>
        </p:spPr>
        <p:txBody>
          <a:bodyPr wrap="square" rtlCol="0">
            <a:spAutoFit/>
          </a:bodyPr>
          <a:lstStyle/>
          <a:p>
            <a:r>
              <a:rPr lang="fr-FR" dirty="0" smtClean="0"/>
              <a:t>Je n’en dirai pas plus ! Enfin, n’oublies pas les bougies…</a:t>
            </a:r>
          </a:p>
          <a:p>
            <a:endParaRPr lang="fr-FR" dirty="0"/>
          </a:p>
          <a:p>
            <a:r>
              <a:rPr lang="fr-FR" dirty="0" smtClean="0"/>
              <a:t>Et puis laisse libre court à ton imagination !</a:t>
            </a:r>
            <a:endParaRPr lang="fr-FR" dirty="0"/>
          </a:p>
        </p:txBody>
      </p:sp>
      <p:sp>
        <p:nvSpPr>
          <p:cNvPr id="10" name="ZoneTexte 9"/>
          <p:cNvSpPr txBox="1"/>
          <p:nvPr/>
        </p:nvSpPr>
        <p:spPr>
          <a:xfrm>
            <a:off x="1979712" y="5949280"/>
            <a:ext cx="4896544" cy="646331"/>
          </a:xfrm>
          <a:prstGeom prst="rect">
            <a:avLst/>
          </a:prstGeom>
          <a:noFill/>
        </p:spPr>
        <p:txBody>
          <a:bodyPr wrap="square" rtlCol="0">
            <a:spAutoFit/>
          </a:bodyPr>
          <a:lstStyle/>
          <a:p>
            <a:pPr algn="r"/>
            <a:r>
              <a:rPr lang="fr-FR" i="1" dirty="0" smtClean="0"/>
              <a:t>Un homme doit être patient et créatif, sinon il sert à rien.</a:t>
            </a:r>
            <a:endParaRPr lang="fr-FR" i="1" dirty="0"/>
          </a:p>
        </p:txBody>
      </p:sp>
      <p:pic>
        <p:nvPicPr>
          <p:cNvPr id="16396" name="Picture 12" descr="http://centerloup.c.e.pic.centerblog.net/o/90034776.jpg"/>
          <p:cNvPicPr>
            <a:picLocks noChangeAspect="1" noChangeArrowheads="1"/>
          </p:cNvPicPr>
          <p:nvPr/>
        </p:nvPicPr>
        <p:blipFill>
          <a:blip r:embed="rId7" cstate="print">
            <a:clrChange>
              <a:clrFrom>
                <a:srgbClr val="0A0607"/>
              </a:clrFrom>
              <a:clrTo>
                <a:srgbClr val="0A0607">
                  <a:alpha val="0"/>
                </a:srgbClr>
              </a:clrTo>
            </a:clrChange>
          </a:blip>
          <a:srcRect/>
          <a:stretch>
            <a:fillRect/>
          </a:stretch>
        </p:blipFill>
        <p:spPr bwMode="auto">
          <a:xfrm>
            <a:off x="4860032" y="4509120"/>
            <a:ext cx="766042" cy="57606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7494"/>
            <a:ext cx="9144000" cy="1399032"/>
          </a:xfrm>
        </p:spPr>
        <p:txBody>
          <a:bodyPr>
            <a:normAutofit fontScale="90000"/>
          </a:bodyPr>
          <a:lstStyle/>
          <a:p>
            <a:pPr algn="r"/>
            <a:r>
              <a:rPr lang="fr-FR" dirty="0" smtClean="0"/>
              <a:t>II) Mais que dois-je faire moi, pauvre homme sans force ni talent ?</a:t>
            </a:r>
            <a:endParaRPr lang="fr-FR" dirty="0"/>
          </a:p>
        </p:txBody>
      </p:sp>
      <p:sp>
        <p:nvSpPr>
          <p:cNvPr id="3" name="Espace réservé du contenu 2"/>
          <p:cNvSpPr>
            <a:spLocks noGrp="1"/>
          </p:cNvSpPr>
          <p:nvPr>
            <p:ph idx="1"/>
          </p:nvPr>
        </p:nvSpPr>
        <p:spPr>
          <a:xfrm>
            <a:off x="0" y="1556792"/>
            <a:ext cx="9144000" cy="5301208"/>
          </a:xfrm>
        </p:spPr>
        <p:txBody>
          <a:bodyPr>
            <a:normAutofit fontScale="92500" lnSpcReduction="10000"/>
          </a:bodyPr>
          <a:lstStyle/>
          <a:p>
            <a:r>
              <a:rPr lang="fr-FR" dirty="0" smtClean="0">
                <a:solidFill>
                  <a:schemeClr val="accent1"/>
                </a:solidFill>
              </a:rPr>
              <a:t>Des EFFORTS.</a:t>
            </a:r>
          </a:p>
          <a:p>
            <a:pPr>
              <a:buNone/>
            </a:pPr>
            <a:r>
              <a:rPr lang="fr-FR" dirty="0" smtClean="0">
                <a:solidFill>
                  <a:schemeClr val="accent1"/>
                </a:solidFill>
              </a:rPr>
              <a:t>	</a:t>
            </a:r>
            <a:r>
              <a:rPr lang="fr-FR" sz="2400" dirty="0" smtClean="0"/>
              <a:t>Bah ouais, c’est pas tout nouveau. Une fille n’aime pas quand son mec est sur l’ordi ou s’il est recouvert de poils. Enfin, après ça dépend d’elle, mais y a plein de trucs « en plus » à faire !...</a:t>
            </a:r>
            <a:endParaRPr lang="fr-FR" dirty="0" smtClean="0">
              <a:solidFill>
                <a:schemeClr val="accent1"/>
              </a:solidFill>
            </a:endParaRPr>
          </a:p>
          <a:p>
            <a:r>
              <a:rPr lang="fr-FR" dirty="0" smtClean="0">
                <a:solidFill>
                  <a:schemeClr val="accent1"/>
                </a:solidFill>
              </a:rPr>
              <a:t>Être PATIENT.</a:t>
            </a:r>
          </a:p>
          <a:p>
            <a:pPr>
              <a:buNone/>
            </a:pPr>
            <a:r>
              <a:rPr lang="fr-FR" dirty="0" smtClean="0">
                <a:solidFill>
                  <a:schemeClr val="accent1"/>
                </a:solidFill>
              </a:rPr>
              <a:t>	</a:t>
            </a:r>
            <a:r>
              <a:rPr lang="fr-FR" sz="2400" dirty="0" smtClean="0"/>
              <a:t>Ce qui est encore moins nouveau c’est qu’une fille est capricieuse… Alors à toi de rester calme, d’acquiescer et de te montrer généreux !</a:t>
            </a:r>
            <a:endParaRPr lang="fr-FR" dirty="0" smtClean="0">
              <a:solidFill>
                <a:schemeClr val="accent1"/>
              </a:solidFill>
            </a:endParaRPr>
          </a:p>
          <a:p>
            <a:r>
              <a:rPr lang="fr-FR" dirty="0" smtClean="0">
                <a:solidFill>
                  <a:schemeClr val="accent1"/>
                </a:solidFill>
              </a:rPr>
              <a:t>S</a:t>
            </a:r>
            <a:r>
              <a:rPr lang="fr-FR" dirty="0" smtClean="0">
                <a:solidFill>
                  <a:schemeClr val="accent1"/>
                </a:solidFill>
              </a:rPr>
              <a:t>e montrer UTILE et ATTENTIONNE.</a:t>
            </a:r>
          </a:p>
          <a:p>
            <a:pPr>
              <a:buNone/>
            </a:pPr>
            <a:r>
              <a:rPr lang="fr-FR" sz="2400" dirty="0" smtClean="0"/>
              <a:t>	</a:t>
            </a:r>
            <a:r>
              <a:rPr lang="fr-FR" sz="2400" dirty="0" smtClean="0"/>
              <a:t>Un petit service n’a jamais tué personne. Alors sois attentif, et n’hésite pas à faire des petits cadeaux (les bonbons aussi ça marche ! ), à veiller si elle a besoin de quelque chose… Sois le plus adorable possible et tu verras, ça paie !</a:t>
            </a:r>
            <a:endParaRPr lang="fr-F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39552" y="1268760"/>
            <a:ext cx="7992888" cy="3785652"/>
          </a:xfrm>
          <a:prstGeom prst="rect">
            <a:avLst/>
          </a:prstGeom>
          <a:noFill/>
        </p:spPr>
        <p:txBody>
          <a:bodyPr wrap="square" rtlCol="0">
            <a:spAutoFit/>
          </a:bodyPr>
          <a:lstStyle/>
          <a:p>
            <a:pPr algn="ctr"/>
            <a:r>
              <a:rPr lang="fr-FR" sz="6000" i="1" dirty="0" smtClean="0">
                <a:solidFill>
                  <a:schemeClr val="accent1"/>
                </a:solidFill>
              </a:rPr>
              <a:t>L'homme</a:t>
            </a:r>
            <a:r>
              <a:rPr lang="fr-FR" sz="6000" i="1" dirty="0">
                <a:solidFill>
                  <a:schemeClr val="accent1"/>
                </a:solidFill>
              </a:rPr>
              <a:t> idéal, pour la femme, est un lion avec la patience de </a:t>
            </a:r>
            <a:r>
              <a:rPr lang="fr-FR" sz="6000" i="1" dirty="0" smtClean="0">
                <a:solidFill>
                  <a:schemeClr val="accent1"/>
                </a:solidFill>
              </a:rPr>
              <a:t>l'agneau.</a:t>
            </a:r>
            <a:endParaRPr lang="fr-FR" sz="6000" i="1" dirty="0">
              <a:solidFill>
                <a:schemeClr val="accent1"/>
              </a:solidFill>
            </a:endParaRPr>
          </a:p>
        </p:txBody>
      </p:sp>
      <p:sp>
        <p:nvSpPr>
          <p:cNvPr id="4" name="ZoneTexte 3"/>
          <p:cNvSpPr txBox="1"/>
          <p:nvPr/>
        </p:nvSpPr>
        <p:spPr>
          <a:xfrm>
            <a:off x="4139952" y="5805264"/>
            <a:ext cx="4536504" cy="369332"/>
          </a:xfrm>
          <a:prstGeom prst="rect">
            <a:avLst/>
          </a:prstGeom>
          <a:noFill/>
        </p:spPr>
        <p:txBody>
          <a:bodyPr wrap="square" rtlCol="0">
            <a:spAutoFit/>
          </a:bodyPr>
          <a:lstStyle/>
          <a:p>
            <a:pPr algn="r"/>
            <a:r>
              <a:rPr lang="fr-FR" dirty="0" smtClean="0"/>
              <a:t>J’te jure ! Il avait trop raison le gars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399032"/>
          </a:xfrm>
        </p:spPr>
        <p:txBody>
          <a:bodyPr>
            <a:normAutofit fontScale="90000"/>
          </a:bodyPr>
          <a:lstStyle/>
          <a:p>
            <a:r>
              <a:rPr lang="fr-FR" dirty="0" smtClean="0"/>
              <a:t>Tiens bah par exemple, qu’est-ce que je ne dois pas faire ?</a:t>
            </a:r>
            <a:endParaRPr lang="fr-FR" dirty="0"/>
          </a:p>
        </p:txBody>
      </p:sp>
      <p:sp>
        <p:nvSpPr>
          <p:cNvPr id="3" name="Espace réservé du contenu 2"/>
          <p:cNvSpPr>
            <a:spLocks noGrp="1"/>
          </p:cNvSpPr>
          <p:nvPr>
            <p:ph idx="1"/>
          </p:nvPr>
        </p:nvSpPr>
        <p:spPr>
          <a:xfrm>
            <a:off x="251520" y="1700808"/>
            <a:ext cx="8640960" cy="4572000"/>
          </a:xfrm>
        </p:spPr>
        <p:txBody>
          <a:bodyPr>
            <a:normAutofit/>
          </a:bodyPr>
          <a:lstStyle/>
          <a:p>
            <a:pPr>
              <a:buNone/>
            </a:pPr>
            <a:r>
              <a:rPr lang="fr-FR" sz="2400" dirty="0" smtClean="0"/>
              <a:t>Ressembler à ça ;</a:t>
            </a:r>
          </a:p>
          <a:p>
            <a:pPr>
              <a:buNone/>
            </a:pPr>
            <a:endParaRPr lang="fr-FR" sz="2400" dirty="0" smtClean="0"/>
          </a:p>
          <a:p>
            <a:pPr>
              <a:buNone/>
            </a:pPr>
            <a:endParaRPr lang="fr-FR" sz="2400" dirty="0" smtClean="0"/>
          </a:p>
          <a:p>
            <a:pPr>
              <a:buNone/>
            </a:pPr>
            <a:r>
              <a:rPr lang="fr-FR" sz="2400" dirty="0" smtClean="0"/>
              <a:t>Faire ça ;</a:t>
            </a:r>
          </a:p>
          <a:p>
            <a:pPr>
              <a:buNone/>
            </a:pPr>
            <a:endParaRPr lang="fr-FR" sz="2400" dirty="0" smtClean="0"/>
          </a:p>
          <a:p>
            <a:pPr>
              <a:buNone/>
            </a:pPr>
            <a:endParaRPr lang="fr-FR" sz="2400" dirty="0" smtClean="0"/>
          </a:p>
          <a:p>
            <a:pPr>
              <a:buNone/>
            </a:pPr>
            <a:r>
              <a:rPr lang="fr-FR" sz="2400" dirty="0" smtClean="0"/>
              <a:t>Lui dire qu’elle ressemble à ça (sachant que nous les filles voyons des sous-entendus un peu trop partout) ;</a:t>
            </a:r>
            <a:endParaRPr lang="fr-FR" sz="2400" dirty="0"/>
          </a:p>
        </p:txBody>
      </p:sp>
      <p:pic>
        <p:nvPicPr>
          <p:cNvPr id="18434" name="Picture 2" descr="http://www.lyricis.fr/wp-content/uploads/2009/09/Yeti-Bad-Killer.jpg"/>
          <p:cNvPicPr>
            <a:picLocks noChangeAspect="1" noChangeArrowheads="1"/>
          </p:cNvPicPr>
          <p:nvPr/>
        </p:nvPicPr>
        <p:blipFill>
          <a:blip r:embed="rId2" cstate="print"/>
          <a:srcRect/>
          <a:stretch>
            <a:fillRect/>
          </a:stretch>
        </p:blipFill>
        <p:spPr bwMode="auto">
          <a:xfrm>
            <a:off x="3563888" y="1700808"/>
            <a:ext cx="2016225" cy="1368152"/>
          </a:xfrm>
          <a:prstGeom prst="rect">
            <a:avLst/>
          </a:prstGeom>
          <a:ln>
            <a:noFill/>
          </a:ln>
          <a:effectLst>
            <a:softEdge rad="112500"/>
          </a:effectLst>
        </p:spPr>
      </p:pic>
      <p:pic>
        <p:nvPicPr>
          <p:cNvPr id="18436" name="Picture 4" descr="http://malnutrition.tpe.free.fr/obese2.jpg"/>
          <p:cNvPicPr>
            <a:picLocks noChangeAspect="1" noChangeArrowheads="1"/>
          </p:cNvPicPr>
          <p:nvPr/>
        </p:nvPicPr>
        <p:blipFill>
          <a:blip r:embed="rId3" cstate="print"/>
          <a:srcRect/>
          <a:stretch>
            <a:fillRect/>
          </a:stretch>
        </p:blipFill>
        <p:spPr bwMode="auto">
          <a:xfrm>
            <a:off x="6732240" y="1700808"/>
            <a:ext cx="1944216" cy="1392011"/>
          </a:xfrm>
          <a:prstGeom prst="rect">
            <a:avLst/>
          </a:prstGeom>
          <a:ln>
            <a:noFill/>
          </a:ln>
          <a:effectLst>
            <a:softEdge rad="112500"/>
          </a:effectLst>
        </p:spPr>
      </p:pic>
      <p:pic>
        <p:nvPicPr>
          <p:cNvPr id="18438" name="Picture 6" descr="http://www.vincentabry.com/wp-content/uploads/2009/10/geek-allong%C3%A9.jpg"/>
          <p:cNvPicPr>
            <a:picLocks noChangeAspect="1" noChangeArrowheads="1"/>
          </p:cNvPicPr>
          <p:nvPr/>
        </p:nvPicPr>
        <p:blipFill>
          <a:blip r:embed="rId4" cstate="print"/>
          <a:srcRect/>
          <a:stretch>
            <a:fillRect/>
          </a:stretch>
        </p:blipFill>
        <p:spPr bwMode="auto">
          <a:xfrm>
            <a:off x="1979712" y="3068960"/>
            <a:ext cx="2050256" cy="1368152"/>
          </a:xfrm>
          <a:prstGeom prst="rect">
            <a:avLst/>
          </a:prstGeom>
          <a:ln>
            <a:noFill/>
          </a:ln>
          <a:effectLst>
            <a:softEdge rad="112500"/>
          </a:effectLst>
        </p:spPr>
      </p:pic>
      <p:pic>
        <p:nvPicPr>
          <p:cNvPr id="18440" name="Picture 8" descr="http://actus-foot.com/wp-content/uploads/2011/05/imogenthomas2.jpg"/>
          <p:cNvPicPr>
            <a:picLocks noChangeAspect="1" noChangeArrowheads="1"/>
          </p:cNvPicPr>
          <p:nvPr/>
        </p:nvPicPr>
        <p:blipFill>
          <a:blip r:embed="rId5" cstate="print"/>
          <a:srcRect/>
          <a:stretch>
            <a:fillRect/>
          </a:stretch>
        </p:blipFill>
        <p:spPr bwMode="auto">
          <a:xfrm>
            <a:off x="4211960" y="3140968"/>
            <a:ext cx="2232248" cy="1309236"/>
          </a:xfrm>
          <a:prstGeom prst="rect">
            <a:avLst/>
          </a:prstGeom>
          <a:ln>
            <a:noFill/>
          </a:ln>
          <a:effectLst>
            <a:softEdge rad="112500"/>
          </a:effectLst>
        </p:spPr>
      </p:pic>
      <p:sp>
        <p:nvSpPr>
          <p:cNvPr id="8" name="ZoneTexte 7"/>
          <p:cNvSpPr txBox="1"/>
          <p:nvPr/>
        </p:nvSpPr>
        <p:spPr>
          <a:xfrm>
            <a:off x="6372200" y="3429000"/>
            <a:ext cx="2555776" cy="646331"/>
          </a:xfrm>
          <a:prstGeom prst="rect">
            <a:avLst/>
          </a:prstGeom>
          <a:noFill/>
        </p:spPr>
        <p:txBody>
          <a:bodyPr wrap="square" rtlCol="0">
            <a:spAutoFit/>
          </a:bodyPr>
          <a:lstStyle/>
          <a:p>
            <a:r>
              <a:rPr lang="fr-FR" dirty="0" smtClean="0"/>
              <a:t>(&lt;- si tu l’as matée, bah il fallait pas ) </a:t>
            </a:r>
            <a:endParaRPr lang="fr-FR" dirty="0"/>
          </a:p>
        </p:txBody>
      </p:sp>
      <p:pic>
        <p:nvPicPr>
          <p:cNvPr id="18442" name="Picture 10" descr="http://oleron.files.wordpress.com/2008/04/baleine-echouee-oleron.jpg"/>
          <p:cNvPicPr>
            <a:picLocks noChangeAspect="1" noChangeArrowheads="1"/>
          </p:cNvPicPr>
          <p:nvPr/>
        </p:nvPicPr>
        <p:blipFill>
          <a:blip r:embed="rId6" cstate="print"/>
          <a:srcRect/>
          <a:stretch>
            <a:fillRect/>
          </a:stretch>
        </p:blipFill>
        <p:spPr bwMode="auto">
          <a:xfrm>
            <a:off x="179512" y="5157192"/>
            <a:ext cx="2664296" cy="1530170"/>
          </a:xfrm>
          <a:prstGeom prst="rect">
            <a:avLst/>
          </a:prstGeom>
          <a:ln>
            <a:noFill/>
          </a:ln>
          <a:effectLst>
            <a:softEdge rad="112500"/>
          </a:effectLst>
        </p:spPr>
      </p:pic>
      <p:pic>
        <p:nvPicPr>
          <p:cNvPr id="18444" name="Picture 12" descr="http://t2.gstatic.com/images?q=tbn:ANd9GcQuZ0FkPtiGCwcmCgBjQA7V8XojJ8092s2YNJPcLf9hFM8Lm66N2w"/>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347864" y="5248409"/>
            <a:ext cx="1872208" cy="1609591"/>
          </a:xfrm>
          <a:prstGeom prst="rect">
            <a:avLst/>
          </a:prstGeom>
          <a:noFill/>
        </p:spPr>
      </p:pic>
      <p:pic>
        <p:nvPicPr>
          <p:cNvPr id="18446" name="Picture 14" descr="http://imstars.aufeminin.com/stars/fan/susan-boyle/susan-boyle-20090430-507259.jpg"/>
          <p:cNvPicPr>
            <a:picLocks noChangeAspect="1" noChangeArrowheads="1"/>
          </p:cNvPicPr>
          <p:nvPr/>
        </p:nvPicPr>
        <p:blipFill>
          <a:blip r:embed="rId8" cstate="print"/>
          <a:srcRect/>
          <a:stretch>
            <a:fillRect/>
          </a:stretch>
        </p:blipFill>
        <p:spPr bwMode="auto">
          <a:xfrm>
            <a:off x="5940152" y="5229200"/>
            <a:ext cx="2664296" cy="147306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229600" cy="1399032"/>
          </a:xfrm>
        </p:spPr>
        <p:txBody>
          <a:bodyPr>
            <a:normAutofit fontScale="90000"/>
          </a:bodyPr>
          <a:lstStyle/>
          <a:p>
            <a:pPr algn="r"/>
            <a:r>
              <a:rPr lang="fr-FR" dirty="0" smtClean="0"/>
              <a:t>III) Qu’est-ce qui est pas cool dans l’amour et qu’on doit changer du coup ?</a:t>
            </a:r>
            <a:endParaRPr lang="fr-FR" dirty="0"/>
          </a:p>
        </p:txBody>
      </p:sp>
      <p:sp>
        <p:nvSpPr>
          <p:cNvPr id="3" name="Espace réservé du contenu 2"/>
          <p:cNvSpPr>
            <a:spLocks noGrp="1"/>
          </p:cNvSpPr>
          <p:nvPr>
            <p:ph idx="1"/>
          </p:nvPr>
        </p:nvSpPr>
        <p:spPr>
          <a:xfrm>
            <a:off x="0" y="1882808"/>
            <a:ext cx="8964488" cy="4786552"/>
          </a:xfrm>
        </p:spPr>
        <p:txBody>
          <a:bodyPr>
            <a:normAutofit/>
          </a:bodyPr>
          <a:lstStyle/>
          <a:p>
            <a:r>
              <a:rPr lang="fr-FR" dirty="0" smtClean="0">
                <a:solidFill>
                  <a:schemeClr val="accent1"/>
                </a:solidFill>
              </a:rPr>
              <a:t>Les MST</a:t>
            </a:r>
          </a:p>
          <a:p>
            <a:pPr marL="448056" lvl="1" indent="-384048">
              <a:buSzPct val="80000"/>
              <a:buNone/>
            </a:pPr>
            <a:r>
              <a:rPr lang="fr-FR" dirty="0" smtClean="0">
                <a:solidFill>
                  <a:schemeClr val="accent1"/>
                </a:solidFill>
              </a:rPr>
              <a:t> </a:t>
            </a:r>
            <a:r>
              <a:rPr lang="fr-FR" dirty="0" smtClean="0">
                <a:solidFill>
                  <a:schemeClr val="accent1"/>
                </a:solidFill>
              </a:rPr>
              <a:t>	</a:t>
            </a:r>
            <a:r>
              <a:rPr lang="fr-FR" sz="2400" dirty="0" smtClean="0"/>
              <a:t>Mais je ne vais pas vous apprendre à les éviter</a:t>
            </a:r>
            <a:r>
              <a:rPr lang="fr-FR" sz="2400" dirty="0" smtClean="0"/>
              <a:t>. Désolée.</a:t>
            </a:r>
            <a:endParaRPr lang="fr-FR" dirty="0" smtClean="0">
              <a:solidFill>
                <a:schemeClr val="accent1"/>
              </a:solidFill>
            </a:endParaRPr>
          </a:p>
          <a:p>
            <a:r>
              <a:rPr lang="fr-FR" dirty="0" smtClean="0">
                <a:solidFill>
                  <a:schemeClr val="accent1"/>
                </a:solidFill>
              </a:rPr>
              <a:t>Les disputes</a:t>
            </a:r>
          </a:p>
          <a:p>
            <a:pPr>
              <a:buNone/>
            </a:pPr>
            <a:r>
              <a:rPr lang="fr-FR" dirty="0" smtClean="0">
                <a:solidFill>
                  <a:schemeClr val="accent1"/>
                </a:solidFill>
              </a:rPr>
              <a:t>	</a:t>
            </a:r>
            <a:r>
              <a:rPr lang="fr-FR" sz="2400" dirty="0" smtClean="0"/>
              <a:t>Ca par contre, c’est facile à éviter ! Un peu de sang froid, de la patience et le tour est joué. Suffit de penser à ce que ressent l’autre </a:t>
            </a:r>
            <a:r>
              <a:rPr lang="fr-FR" sz="2400" dirty="0" smtClean="0">
                <a:sym typeface="Wingdings" pitchFamily="2" charset="2"/>
              </a:rPr>
              <a:t></a:t>
            </a:r>
            <a:endParaRPr lang="fr-FR" sz="2400" dirty="0" smtClean="0">
              <a:solidFill>
                <a:schemeClr val="accent1"/>
              </a:solidFill>
            </a:endParaRPr>
          </a:p>
          <a:p>
            <a:r>
              <a:rPr lang="fr-FR" dirty="0" smtClean="0">
                <a:solidFill>
                  <a:schemeClr val="accent1"/>
                </a:solidFill>
              </a:rPr>
              <a:t>Bah, faut pas se tromper.</a:t>
            </a:r>
          </a:p>
          <a:p>
            <a:pPr>
              <a:buNone/>
            </a:pPr>
            <a:r>
              <a:rPr lang="fr-FR" dirty="0" smtClean="0">
                <a:solidFill>
                  <a:schemeClr val="accent1"/>
                </a:solidFill>
              </a:rPr>
              <a:t>	</a:t>
            </a:r>
            <a:r>
              <a:rPr lang="fr-FR" sz="2400" dirty="0" smtClean="0"/>
              <a:t>Seulement, c’est pas forcément une valeur acquise pour tout le monde. Donc encore une chose sur laquelle tu dois rassurer ta copine </a:t>
            </a:r>
            <a:r>
              <a:rPr lang="fr-FR" sz="2400" dirty="0" err="1" smtClean="0"/>
              <a:t>Koneko</a:t>
            </a:r>
            <a:r>
              <a:rPr lang="fr-FR" sz="2400" dirty="0" smtClean="0"/>
              <a:t> ! Au boulot !</a:t>
            </a:r>
            <a:endParaRPr lang="fr-FR" dirty="0" smtClean="0">
              <a:solidFill>
                <a:schemeClr val="accent1"/>
              </a:solidFill>
            </a:endParaRPr>
          </a:p>
          <a:p>
            <a:pPr lvl="1">
              <a:buNone/>
            </a:pPr>
            <a:endParaRPr lang="fr-F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69</TotalTime>
  <Words>363</Words>
  <Application>Microsoft Office PowerPoint</Application>
  <PresentationFormat>Affichage à l'écran (4:3)</PresentationFormat>
  <Paragraphs>66</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Verve</vt:lpstr>
      <vt:lpstr>« L’Amour c’est de la balle, Ma copine elle déchire. »</vt:lpstr>
      <vt:lpstr>Plan du Powerpoint</vt:lpstr>
      <vt:lpstr>I) Mode de fonctionnement de la fille.</vt:lpstr>
      <vt:lpstr>Conseils pour « prendre » une fille.</vt:lpstr>
      <vt:lpstr>Conseils pour « prendre » Sylveline.</vt:lpstr>
      <vt:lpstr>II) Mais que dois-je faire moi, pauvre homme sans force ni talent ?</vt:lpstr>
      <vt:lpstr>Diapositive 7</vt:lpstr>
      <vt:lpstr>Tiens bah par exemple, qu’est-ce que je ne dois pas faire ?</vt:lpstr>
      <vt:lpstr>III) Qu’est-ce qui est pas cool dans l’amour et qu’on doit changer du coup ?</vt:lpstr>
      <vt:lpstr>IV) Qu’est-ce qui est cool dans l’amour et qu’on doit être content du coup ?</vt:lpstr>
      <vt:lpstr>Conclusion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L’Amour c’est de la balle, Ma copine elle déchire. »</dc:title>
  <dc:creator>Marie-Agnès</dc:creator>
  <cp:lastModifiedBy>Marie-Agnès</cp:lastModifiedBy>
  <cp:revision>8</cp:revision>
  <dcterms:created xsi:type="dcterms:W3CDTF">2011-12-07T20:20:14Z</dcterms:created>
  <dcterms:modified xsi:type="dcterms:W3CDTF">2011-12-07T21:29:28Z</dcterms:modified>
</cp:coreProperties>
</file>