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CA650A0C-6B70-43F9-8905-6E003DE0F476}" type="datetimeFigureOut">
              <a:rPr lang="fr-FR" smtClean="0"/>
              <a:t>02/12/2011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D080-7EEC-4331-9126-882933C54CC6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-900000">
            <a:off x="632491" y="3482345"/>
            <a:ext cx="6744458" cy="1606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BUREAU DES SPORTS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-900000">
            <a:off x="2190453" y="5173629"/>
            <a:ext cx="4655297" cy="1128495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/>
              <a:t>ESI SPORTS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381033968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fr-FR" dirty="0" smtClean="0"/>
              <a:t>L’équipe</a:t>
            </a:r>
          </a:p>
          <a:p>
            <a:pPr marL="514350" indent="-514350">
              <a:buAutoNum type="arabicPeriod"/>
            </a:pPr>
            <a:r>
              <a:rPr lang="fr-FR" dirty="0" smtClean="0"/>
              <a:t>Les sports</a:t>
            </a:r>
          </a:p>
          <a:p>
            <a:pPr marL="514350" indent="-514350">
              <a:buAutoNum type="arabicPeriod"/>
            </a:pPr>
            <a:r>
              <a:rPr lang="fr-FR" dirty="0" smtClean="0"/>
              <a:t>Le prix &amp; les horaires</a:t>
            </a:r>
          </a:p>
          <a:p>
            <a:pPr marL="514350" indent="-514350">
              <a:buAutoNum type="arabicPeriod"/>
            </a:pPr>
            <a:r>
              <a:rPr lang="fr-FR" dirty="0" smtClean="0"/>
              <a:t>Les sorties</a:t>
            </a:r>
          </a:p>
          <a:p>
            <a:pPr marL="514350" indent="-514350">
              <a:buAutoNum type="arabicPeriod"/>
            </a:pPr>
            <a:r>
              <a:rPr lang="fr-FR" dirty="0" smtClean="0"/>
              <a:t>Les projets</a:t>
            </a:r>
          </a:p>
          <a:p>
            <a:pPr marL="514350" indent="-514350"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597921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L’équipe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900000">
            <a:off x="3470699" y="1022980"/>
            <a:ext cx="5147605" cy="5077623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dirty="0" smtClean="0"/>
              <a:t>Président : Antoine SALZSTEIN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Vice-Président : Mickaël FORTUNATO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Trésorier : Vincent PEYROUSE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Secrétaire : Germain CARRE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err="1" smtClean="0"/>
              <a:t>Resp</a:t>
            </a:r>
            <a:r>
              <a:rPr lang="fr-FR" sz="2000" dirty="0" smtClean="0"/>
              <a:t>. </a:t>
            </a:r>
            <a:r>
              <a:rPr lang="fr-FR" sz="2000" dirty="0" err="1" smtClean="0"/>
              <a:t>Comm</a:t>
            </a:r>
            <a:r>
              <a:rPr lang="fr-FR" sz="2000" dirty="0" smtClean="0"/>
              <a:t>. : Maxime DIENG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/>
              <a:t>Adjoint </a:t>
            </a:r>
            <a:r>
              <a:rPr lang="fr-FR" sz="2000" dirty="0" err="1" smtClean="0"/>
              <a:t>Comm</a:t>
            </a:r>
            <a:r>
              <a:rPr lang="fr-FR" sz="2000" dirty="0" smtClean="0"/>
              <a:t>. : Dorian FLEURY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542609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Les sports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err="1" smtClean="0"/>
              <a:t>Futsal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Badminton 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Rugby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759568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-4500000">
            <a:off x="-1213410" y="3257986"/>
            <a:ext cx="6043923" cy="1695631"/>
          </a:xfrm>
        </p:spPr>
        <p:txBody>
          <a:bodyPr/>
          <a:lstStyle/>
          <a:p>
            <a:pPr algn="ctr"/>
            <a:r>
              <a:rPr lang="fr-FR" dirty="0" smtClean="0"/>
              <a:t>3. Le prix &amp; les horaires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rot="900000">
            <a:off x="3421530" y="1147368"/>
            <a:ext cx="4658735" cy="507762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35€ l’abonnement à l’année soit 1,46€ de l’heure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5€ la séance de 2h à l’unité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Horaires adaptées aux étudiants de </a:t>
            </a:r>
            <a:r>
              <a:rPr lang="fr-FR" dirty="0" err="1" smtClean="0"/>
              <a:t>Supinfo</a:t>
            </a:r>
            <a:endParaRPr lang="fr-FR" dirty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5353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Les sorties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Laser Game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Match OL, LOU &amp; ASVEL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46743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Les projets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De nouveaux sports (Basket, Volley…)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Développer les BDS dans tous les SUPINFO de France</a:t>
            </a:r>
          </a:p>
          <a:p>
            <a:pPr>
              <a:buFont typeface="Arial" pitchFamily="34" charset="0"/>
              <a:buChar char="•"/>
            </a:pPr>
            <a:r>
              <a:rPr lang="fr-FR" dirty="0"/>
              <a:t>Les Olympiades de </a:t>
            </a:r>
            <a:r>
              <a:rPr lang="fr-FR" dirty="0" err="1"/>
              <a:t>Supinfo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58127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TC101859865[[fn=Ordonné]]</Template>
  <TotalTime>41</TotalTime>
  <Words>125</Words>
  <Application>Microsoft Office PowerPoint</Application>
  <PresentationFormat>Affichage à l'écran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Kilter</vt:lpstr>
      <vt:lpstr>BUREAU DES SPORTS</vt:lpstr>
      <vt:lpstr>SOMMAIRE</vt:lpstr>
      <vt:lpstr>1. L’équipe</vt:lpstr>
      <vt:lpstr>2. Les sports</vt:lpstr>
      <vt:lpstr>3. Le prix &amp; les horaires</vt:lpstr>
      <vt:lpstr>4. Les sorties </vt:lpstr>
      <vt:lpstr>5. Les projets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BUREAU DES SPORTS</dc:title>
  <dc:creator>Antoine</dc:creator>
  <cp:lastModifiedBy>Antoine</cp:lastModifiedBy>
  <cp:revision>5</cp:revision>
  <dcterms:created xsi:type="dcterms:W3CDTF">2011-12-02T21:07:50Z</dcterms:created>
  <dcterms:modified xsi:type="dcterms:W3CDTF">2011-12-02T21:49:07Z</dcterms:modified>
</cp:coreProperties>
</file>