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AC6D-CE47-43BA-BC97-58A37CF05E34}" type="datetimeFigureOut">
              <a:rPr lang="fr-FR" smtClean="0"/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F385-1CDF-4914-A203-403B49D760E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Pentiado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Juste le « C » finalement je n’en veux pas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9561" t="7672" r="19561" b="11610"/>
          <a:stretch>
            <a:fillRect/>
          </a:stretch>
        </p:blipFill>
        <p:spPr bwMode="auto">
          <a:xfrm>
            <a:off x="3577938" y="2708920"/>
            <a:ext cx="56025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643" t="7501" r="19479" b="11782"/>
          <a:stretch>
            <a:fillRect/>
          </a:stretch>
        </p:blipFill>
        <p:spPr bwMode="auto">
          <a:xfrm>
            <a:off x="0" y="0"/>
            <a:ext cx="4788024" cy="35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7501" r="19479" b="11782"/>
          <a:stretch>
            <a:fillRect/>
          </a:stretch>
        </p:blipFill>
        <p:spPr bwMode="auto">
          <a:xfrm>
            <a:off x="0" y="0"/>
            <a:ext cx="488966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901" t="7672" r="19561" b="20469"/>
          <a:stretch>
            <a:fillRect/>
          </a:stretch>
        </p:blipFill>
        <p:spPr bwMode="auto">
          <a:xfrm>
            <a:off x="3671392" y="3322598"/>
            <a:ext cx="5472608" cy="353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7501" r="19479" b="11782"/>
          <a:stretch>
            <a:fillRect/>
          </a:stretch>
        </p:blipFill>
        <p:spPr bwMode="auto">
          <a:xfrm>
            <a:off x="0" y="0"/>
            <a:ext cx="4788024" cy="35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2652" t="7672" r="32844" b="11610"/>
          <a:stretch>
            <a:fillRect/>
          </a:stretch>
        </p:blipFill>
        <p:spPr bwMode="auto">
          <a:xfrm>
            <a:off x="5277699" y="1772816"/>
            <a:ext cx="386630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Maquilhagem</a:t>
            </a:r>
            <a:r>
              <a:rPr lang="fr-FR" dirty="0" smtClean="0"/>
              <a:t> que </a:t>
            </a:r>
            <a:r>
              <a:rPr lang="fr-FR" dirty="0" err="1" smtClean="0"/>
              <a:t>gosto</a:t>
            </a:r>
            <a:endParaRPr lang="fr-FR" dirty="0"/>
          </a:p>
        </p:txBody>
      </p:sp>
      <p:pic>
        <p:nvPicPr>
          <p:cNvPr id="4098" name="Picture 2" descr="C:\Users\SERGIO\Desktop\Mariage\Religieux\mariage.jpeg"/>
          <p:cNvPicPr>
            <a:picLocks noChangeAspect="1" noChangeArrowheads="1"/>
          </p:cNvPicPr>
          <p:nvPr/>
        </p:nvPicPr>
        <p:blipFill>
          <a:blip r:embed="rId2" cstate="print"/>
          <a:srcRect l="3885" t="4230" r="4902"/>
          <a:stretch>
            <a:fillRect/>
          </a:stretch>
        </p:blipFill>
        <p:spPr bwMode="auto">
          <a:xfrm>
            <a:off x="4211959" y="1"/>
            <a:ext cx="47496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Maquilhagem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 que jà </a:t>
            </a:r>
            <a:r>
              <a:rPr lang="fr-FR" dirty="0" err="1" smtClean="0"/>
              <a:t>comprei</a:t>
            </a:r>
            <a:r>
              <a:rPr lang="fr-FR" dirty="0" smtClean="0"/>
              <a:t> mas as </a:t>
            </a:r>
            <a:r>
              <a:rPr lang="fr-FR" dirty="0" err="1" smtClean="0"/>
              <a:t>cores</a:t>
            </a:r>
            <a:r>
              <a:rPr lang="fr-FR" dirty="0" smtClean="0"/>
              <a:t> </a:t>
            </a:r>
            <a:r>
              <a:rPr lang="fr-FR" dirty="0" err="1" smtClean="0"/>
              <a:t>nao</a:t>
            </a:r>
            <a:r>
              <a:rPr lang="fr-FR" dirty="0" smtClean="0"/>
              <a:t> </a:t>
            </a:r>
            <a:r>
              <a:rPr lang="fr-FR" dirty="0" err="1" smtClean="0"/>
              <a:t>ficam</a:t>
            </a:r>
            <a:r>
              <a:rPr lang="fr-FR" dirty="0" smtClean="0"/>
              <a:t> </a:t>
            </a:r>
            <a:r>
              <a:rPr lang="fr-FR" dirty="0" err="1" smtClean="0"/>
              <a:t>iguales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35062" r="59327" b="6250"/>
          <a:stretch>
            <a:fillRect/>
          </a:stretch>
        </p:blipFill>
        <p:spPr bwMode="auto">
          <a:xfrm>
            <a:off x="251520" y="2636912"/>
            <a:ext cx="338437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7672" t="35406" r="51298" b="25219"/>
          <a:stretch>
            <a:fillRect/>
          </a:stretch>
        </p:blipFill>
        <p:spPr bwMode="auto">
          <a:xfrm>
            <a:off x="5580112" y="3356992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Affichage à l'écran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Pentiado</vt:lpstr>
      <vt:lpstr>Diapositive 2</vt:lpstr>
      <vt:lpstr>Diapositive 3</vt:lpstr>
      <vt:lpstr>Diapositive 4</vt:lpstr>
      <vt:lpstr>Maquilhagem que gosto</vt:lpstr>
      <vt:lpstr>Maquilhagem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SERGIO</dc:creator>
  <cp:lastModifiedBy>SERGIO</cp:lastModifiedBy>
  <cp:revision>3</cp:revision>
  <dcterms:created xsi:type="dcterms:W3CDTF">2011-11-29T18:20:49Z</dcterms:created>
  <dcterms:modified xsi:type="dcterms:W3CDTF">2011-11-29T18:42:35Z</dcterms:modified>
</cp:coreProperties>
</file>