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9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60" r:id="rId17"/>
    <p:sldId id="257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12" autoAdjust="0"/>
    <p:restoredTop sz="94660"/>
  </p:normalViewPr>
  <p:slideViewPr>
    <p:cSldViewPr>
      <p:cViewPr varScale="1">
        <p:scale>
          <a:sx n="50" d="100"/>
          <a:sy n="50" d="100"/>
        </p:scale>
        <p:origin x="-11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212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A95091-93D0-4F27-8B5B-6A6617752868}" type="datetimeFigureOut">
              <a:rPr lang="fr-FR" smtClean="0"/>
              <a:pPr/>
              <a:t>28/11/2011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142991-1207-410E-9D07-BBECFB2C6A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142991-1207-410E-9D07-BBECFB2C6ADB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A620E-B149-470E-B8D4-FAA69AC12921}" type="datetimeFigureOut">
              <a:rPr lang="fr-FR" smtClean="0"/>
              <a:pPr/>
              <a:t>28/11/2011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698C-663F-4AEA-AA91-8551FE26A49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A620E-B149-470E-B8D4-FAA69AC12921}" type="datetimeFigureOut">
              <a:rPr lang="fr-FR" smtClean="0"/>
              <a:pPr/>
              <a:t>28/11/2011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698C-663F-4AEA-AA91-8551FE26A49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A620E-B149-470E-B8D4-FAA69AC12921}" type="datetimeFigureOut">
              <a:rPr lang="fr-FR" smtClean="0"/>
              <a:pPr/>
              <a:t>28/11/2011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698C-663F-4AEA-AA91-8551FE26A49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A620E-B149-470E-B8D4-FAA69AC12921}" type="datetimeFigureOut">
              <a:rPr lang="fr-FR" smtClean="0"/>
              <a:pPr/>
              <a:t>28/11/2011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698C-663F-4AEA-AA91-8551FE26A49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A620E-B149-470E-B8D4-FAA69AC12921}" type="datetimeFigureOut">
              <a:rPr lang="fr-FR" smtClean="0"/>
              <a:pPr/>
              <a:t>28/11/2011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698C-663F-4AEA-AA91-8551FE26A49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A620E-B149-470E-B8D4-FAA69AC12921}" type="datetimeFigureOut">
              <a:rPr lang="fr-FR" smtClean="0"/>
              <a:pPr/>
              <a:t>28/11/2011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698C-663F-4AEA-AA91-8551FE26A49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A620E-B149-470E-B8D4-FAA69AC12921}" type="datetimeFigureOut">
              <a:rPr lang="fr-FR" smtClean="0"/>
              <a:pPr/>
              <a:t>28/11/2011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698C-663F-4AEA-AA91-8551FE26A49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A620E-B149-470E-B8D4-FAA69AC12921}" type="datetimeFigureOut">
              <a:rPr lang="fr-FR" smtClean="0"/>
              <a:pPr/>
              <a:t>28/11/2011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698C-663F-4AEA-AA91-8551FE26A49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A620E-B149-470E-B8D4-FAA69AC12921}" type="datetimeFigureOut">
              <a:rPr lang="fr-FR" smtClean="0"/>
              <a:pPr/>
              <a:t>28/11/2011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698C-663F-4AEA-AA91-8551FE26A49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A620E-B149-470E-B8D4-FAA69AC12921}" type="datetimeFigureOut">
              <a:rPr lang="fr-FR" smtClean="0"/>
              <a:pPr/>
              <a:t>28/11/2011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698C-663F-4AEA-AA91-8551FE26A49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A620E-B149-470E-B8D4-FAA69AC12921}" type="datetimeFigureOut">
              <a:rPr lang="fr-FR" smtClean="0"/>
              <a:pPr/>
              <a:t>28/11/2011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698C-663F-4AEA-AA91-8551FE26A49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A620E-B149-470E-B8D4-FAA69AC12921}" type="datetimeFigureOut">
              <a:rPr lang="fr-FR" smtClean="0"/>
              <a:pPr/>
              <a:t>28/11/2011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D698C-663F-4AEA-AA91-8551FE26A49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coromandal.files.wordpress.com/2009/05/tintin3.jpg" TargetMode="External"/><Relationship Id="rId7" Type="http://schemas.openxmlformats.org/officeDocument/2006/relationships/hyperlink" Target="http://lepetitvestiaire.com/images/046.jpg" TargetMode="External"/><Relationship Id="rId2" Type="http://schemas.openxmlformats.org/officeDocument/2006/relationships/hyperlink" Target="http://2.bp.blogspot.com/_nMUQzeZvHWk/TRNTIF4Y75I/AAAAAAAAFGs/4bKSgbnc27k/s1600/BD+Tintin+Le+Crabe+aux+Pinces+d%27Or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fr.ulike.net/Omar_Ben_Salaad" TargetMode="External"/><Relationship Id="rId5" Type="http://schemas.openxmlformats.org/officeDocument/2006/relationships/hyperlink" Target="http://profile.ak.fbcdn.net/hprofile-ak-ash2/41531_100001769233605_2962203_n.jpg" TargetMode="External"/><Relationship Id="rId4" Type="http://schemas.openxmlformats.org/officeDocument/2006/relationships/hyperlink" Target="http://notrenature.cowblog.fr/images/Fichier4/Milou.gif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13" Type="http://schemas.openxmlformats.org/officeDocument/2006/relationships/slide" Target="slide8.xml"/><Relationship Id="rId3" Type="http://schemas.openxmlformats.org/officeDocument/2006/relationships/slide" Target="slide3.xml"/><Relationship Id="rId7" Type="http://schemas.openxmlformats.org/officeDocument/2006/relationships/slide" Target="slide5.xml"/><Relationship Id="rId12" Type="http://schemas.openxmlformats.org/officeDocument/2006/relationships/slide" Target="slide14.xml"/><Relationship Id="rId17" Type="http://schemas.openxmlformats.org/officeDocument/2006/relationships/slide" Target="slide17.xml"/><Relationship Id="rId2" Type="http://schemas.openxmlformats.org/officeDocument/2006/relationships/notesSlide" Target="../notesSlides/notesSlide1.xml"/><Relationship Id="rId16" Type="http://schemas.openxmlformats.org/officeDocument/2006/relationships/slide" Target="slide1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11" Type="http://schemas.openxmlformats.org/officeDocument/2006/relationships/slide" Target="slide7.xml"/><Relationship Id="rId5" Type="http://schemas.openxmlformats.org/officeDocument/2006/relationships/slide" Target="slide4.xml"/><Relationship Id="rId15" Type="http://schemas.openxmlformats.org/officeDocument/2006/relationships/slide" Target="slide9.xml"/><Relationship Id="rId10" Type="http://schemas.openxmlformats.org/officeDocument/2006/relationships/slide" Target="slide13.xml"/><Relationship Id="rId4" Type="http://schemas.openxmlformats.org/officeDocument/2006/relationships/slide" Target="slide10.xml"/><Relationship Id="rId9" Type="http://schemas.openxmlformats.org/officeDocument/2006/relationships/slide" Target="slide6.xml"/><Relationship Id="rId14" Type="http://schemas.openxmlformats.org/officeDocument/2006/relationships/slide" Target="slide1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BD Tintin Le Crabe aux Pinces d'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31640" y="4653136"/>
            <a:ext cx="6400800" cy="1752600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>
                <a:solidFill>
                  <a:schemeClr val="tx1"/>
                </a:solidFill>
              </a:rPr>
              <a:t>Joyeux Anniversaire Tintin! Voici un résumé de nos aventures au Maroc qui furent l’occasion de notre première rencontre</a:t>
            </a:r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newsflash/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Naufrage en vue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  <a:p>
            <a:pPr algn="ctr">
              <a:buNone/>
            </a:pPr>
            <a:r>
              <a:rPr lang="fr-FR" dirty="0" smtClean="0"/>
              <a:t>  Des rumeurs disent que le navire aurait coulé…Mais ils retrouvent vite sa trace dans un grand port marocain</a:t>
            </a:r>
            <a:endParaRPr lang="fr-FR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Djebel </a:t>
            </a:r>
            <a:r>
              <a:rPr lang="fr-FR" dirty="0" err="1" smtClean="0"/>
              <a:t>Amilah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  <a:p>
            <a:pPr algn="ctr">
              <a:buNone/>
            </a:pPr>
            <a:r>
              <a:rPr lang="fr-FR" dirty="0" smtClean="0"/>
              <a:t>Le bateau a été maquillé et changé de nom pour ne pas le repérer. Il s’appelle désormais Djebel </a:t>
            </a:r>
            <a:r>
              <a:rPr lang="fr-FR" dirty="0" err="1" smtClean="0"/>
              <a:t>Amilah</a:t>
            </a:r>
            <a:endParaRPr lang="fr-FR" dirty="0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Omar Ben </a:t>
            </a:r>
            <a:r>
              <a:rPr lang="fr-FR" dirty="0" err="1" smtClean="0"/>
              <a:t>Salaad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  <a:p>
            <a:pPr algn="ctr">
              <a:buNone/>
            </a:pPr>
            <a:r>
              <a:rPr lang="fr-FR" dirty="0" smtClean="0"/>
              <a:t>Tintin retrouve la trace du fournisseur de boites, Omar Ben </a:t>
            </a:r>
            <a:r>
              <a:rPr lang="fr-FR" dirty="0" err="1" smtClean="0"/>
              <a:t>Salaad</a:t>
            </a:r>
            <a:r>
              <a:rPr lang="fr-FR" dirty="0" smtClean="0"/>
              <a:t> va chez lui et découvre tout le stock d’opium</a:t>
            </a:r>
            <a:endParaRPr lang="fr-FR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fin du crabe aux pinces d’or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  <a:p>
            <a:pPr algn="ctr">
              <a:buNone/>
            </a:pPr>
            <a:r>
              <a:rPr lang="fr-FR" dirty="0" smtClean="0"/>
              <a:t>Toute la bande du crabe aux pinces d’or est enfin arrêtée après une série d’aventures!</a:t>
            </a:r>
            <a:endParaRPr lang="fr-FR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Merci!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  <a:p>
            <a:pPr algn="ctr">
              <a:buNone/>
            </a:pPr>
            <a:r>
              <a:rPr lang="fr-FR" dirty="0" smtClean="0"/>
              <a:t>Tintin est remercié, Milou aussi, avec un bel os!</a:t>
            </a:r>
            <a:endParaRPr lang="fr-FR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FIN!</a:t>
            </a:r>
            <a:endParaRPr lang="fr-FR" dirty="0"/>
          </a:p>
        </p:txBody>
      </p:sp>
      <p:pic>
        <p:nvPicPr>
          <p:cNvPr id="4" name="Espace réservé du contenu 3" descr="Milou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90850" y="2005806"/>
            <a:ext cx="3162300" cy="3714750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Cet album de Tintin est un album majeur de toute la collection car c’est dans celui-ci qu’apparait le Capitaine Haddock pour la première fois!</a:t>
            </a:r>
            <a:endParaRPr lang="fr-FR" dirty="0"/>
          </a:p>
        </p:txBody>
      </p:sp>
    </p:spTree>
  </p:cSld>
  <p:clrMapOvr>
    <a:masterClrMapping/>
  </p:clrMapOvr>
  <p:transition>
    <p:dissolve/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Bibliographie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>
                <a:hlinkClick r:id="rId2"/>
              </a:rPr>
              <a:t>http://2.bp.blogspot.com/_nMUQzeZvHWk/TRNTIF4Y75I/AAAAAAAAFGs/4bKSgbnc27k/s1600/BD%2BTintin%2BLe%2BCrabe%2Baux%2BPinces%2Bd%2527Or.jpg</a:t>
            </a:r>
            <a:endParaRPr lang="fr-FR" dirty="0" smtClean="0"/>
          </a:p>
          <a:p>
            <a:r>
              <a:rPr lang="fr-FR" dirty="0" smtClean="0">
                <a:hlinkClick r:id="rId3"/>
              </a:rPr>
              <a:t>http://coromandal.files.wordpress.com/2009/05/tintin3.jpg</a:t>
            </a:r>
            <a:endParaRPr lang="fr-FR" dirty="0" smtClean="0"/>
          </a:p>
          <a:p>
            <a:r>
              <a:rPr lang="fr-FR" dirty="0" smtClean="0">
                <a:hlinkClick r:id="rId4"/>
              </a:rPr>
              <a:t>http://notrenature.cowblog.fr/images/Fichier4/Milou.gif</a:t>
            </a:r>
            <a:endParaRPr lang="fr-FR" dirty="0" smtClean="0"/>
          </a:p>
          <a:p>
            <a:r>
              <a:rPr lang="fr-FR" dirty="0" smtClean="0">
                <a:hlinkClick r:id="rId5"/>
              </a:rPr>
              <a:t>http://profile.ak.fbcdn.net/hprofile-ak-ash2/41531_100001769233605_2962203_n.jpg</a:t>
            </a:r>
            <a:endParaRPr lang="fr-FR" dirty="0" smtClean="0"/>
          </a:p>
          <a:p>
            <a:r>
              <a:rPr lang="fr-FR" dirty="0" smtClean="0">
                <a:hlinkClick r:id="rId6"/>
              </a:rPr>
              <a:t>http://fr.ulike.net/Omar_Ben_Salaad</a:t>
            </a:r>
            <a:endParaRPr lang="fr-FR" dirty="0" smtClean="0"/>
          </a:p>
          <a:p>
            <a:r>
              <a:rPr lang="fr-FR" dirty="0" smtClean="0">
                <a:hlinkClick r:id="rId7"/>
              </a:rPr>
              <a:t>http://lepetitvestiaire.com/images/046.jpg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dirty="0" smtClean="0">
                <a:hlinkClick r:id="rId3" action="ppaction://hlinksldjump"/>
              </a:rPr>
              <a:t>Personnages de l’histoire</a:t>
            </a:r>
            <a:r>
              <a:rPr lang="fr-FR" dirty="0" smtClean="0"/>
              <a:t>        </a:t>
            </a:r>
            <a:r>
              <a:rPr lang="fr-FR" dirty="0" smtClean="0">
                <a:hlinkClick r:id="rId4" action="ppaction://hlinksldjump"/>
              </a:rPr>
              <a:t>Naufrage en vue</a:t>
            </a:r>
            <a:endParaRPr lang="fr-FR" dirty="0" smtClean="0"/>
          </a:p>
          <a:p>
            <a:pPr>
              <a:buNone/>
            </a:pPr>
            <a:r>
              <a:rPr lang="fr-FR" dirty="0" smtClean="0">
                <a:hlinkClick r:id="rId5" action="ppaction://hlinksldjump"/>
              </a:rPr>
              <a:t>Résumé de nos aventures</a:t>
            </a:r>
            <a:r>
              <a:rPr lang="fr-FR" dirty="0" smtClean="0"/>
              <a:t>       </a:t>
            </a:r>
            <a:r>
              <a:rPr lang="fr-FR" dirty="0" smtClean="0">
                <a:hlinkClick r:id="rId6" action="ppaction://hlinksldjump"/>
              </a:rPr>
              <a:t>Djebel </a:t>
            </a:r>
            <a:r>
              <a:rPr lang="fr-FR" dirty="0" err="1" smtClean="0">
                <a:hlinkClick r:id="rId6" action="ppaction://hlinksldjump"/>
              </a:rPr>
              <a:t>Amilah</a:t>
            </a:r>
            <a:r>
              <a:rPr lang="fr-FR" dirty="0" smtClean="0"/>
              <a:t>       </a:t>
            </a:r>
            <a:endParaRPr lang="fr-FR" dirty="0" smtClean="0"/>
          </a:p>
          <a:p>
            <a:pPr>
              <a:buNone/>
            </a:pPr>
            <a:r>
              <a:rPr lang="fr-FR" dirty="0" smtClean="0">
                <a:hlinkClick r:id="rId7" action="ppaction://hlinksldjump"/>
              </a:rPr>
              <a:t>« </a:t>
            </a:r>
            <a:r>
              <a:rPr lang="fr-FR" dirty="0" err="1" smtClean="0">
                <a:hlinkClick r:id="rId7" action="ppaction://hlinksldjump"/>
              </a:rPr>
              <a:t>Karaboudjan</a:t>
            </a:r>
            <a:r>
              <a:rPr lang="fr-FR" dirty="0" smtClean="0">
                <a:hlinkClick r:id="rId7" action="ppaction://hlinksldjump"/>
              </a:rPr>
              <a:t> »</a:t>
            </a:r>
            <a:r>
              <a:rPr lang="fr-FR" dirty="0" smtClean="0"/>
              <a:t>                        </a:t>
            </a:r>
            <a:r>
              <a:rPr lang="fr-FR" dirty="0" smtClean="0">
                <a:hlinkClick r:id="rId8" action="ppaction://hlinksldjump"/>
              </a:rPr>
              <a:t>Omar Ben </a:t>
            </a:r>
            <a:r>
              <a:rPr lang="fr-FR" dirty="0" err="1" smtClean="0">
                <a:hlinkClick r:id="rId8" action="ppaction://hlinksldjump"/>
              </a:rPr>
              <a:t>Salaad</a:t>
            </a:r>
            <a:endParaRPr lang="fr-FR" dirty="0" smtClean="0"/>
          </a:p>
          <a:p>
            <a:pPr>
              <a:buNone/>
            </a:pPr>
            <a:r>
              <a:rPr lang="fr-FR" dirty="0" smtClean="0">
                <a:hlinkClick r:id="rId9" action="ppaction://hlinksldjump"/>
              </a:rPr>
              <a:t>Enlèvement!</a:t>
            </a:r>
            <a:r>
              <a:rPr lang="fr-FR" dirty="0" smtClean="0"/>
              <a:t>                              </a:t>
            </a:r>
            <a:r>
              <a:rPr lang="fr-FR" dirty="0" smtClean="0">
                <a:hlinkClick r:id="rId10" action="ppaction://hlinksldjump"/>
              </a:rPr>
              <a:t>La fin du crabe aux pinces d'or</a:t>
            </a:r>
            <a:r>
              <a:rPr lang="fr-FR" dirty="0" smtClean="0"/>
              <a:t> </a:t>
            </a:r>
            <a:endParaRPr lang="fr-FR" dirty="0" smtClean="0"/>
          </a:p>
          <a:p>
            <a:pPr>
              <a:buNone/>
            </a:pPr>
            <a:r>
              <a:rPr lang="fr-FR" dirty="0" smtClean="0">
                <a:hlinkClick r:id="rId11" action="ppaction://hlinksldjump"/>
              </a:rPr>
              <a:t>Opium de crabe</a:t>
            </a:r>
            <a:r>
              <a:rPr lang="fr-FR" dirty="0" smtClean="0"/>
              <a:t>                              </a:t>
            </a:r>
            <a:r>
              <a:rPr lang="fr-FR" dirty="0" smtClean="0">
                <a:hlinkClick r:id="rId12" action="ppaction://hlinksldjump"/>
              </a:rPr>
              <a:t>Merci!</a:t>
            </a:r>
            <a:endParaRPr lang="fr-FR" dirty="0" smtClean="0"/>
          </a:p>
          <a:p>
            <a:pPr>
              <a:buNone/>
            </a:pPr>
            <a:r>
              <a:rPr lang="fr-FR" dirty="0" smtClean="0">
                <a:hlinkClick r:id="rId13" action="ppaction://hlinksldjump"/>
              </a:rPr>
              <a:t>Le désert…</a:t>
            </a:r>
            <a:r>
              <a:rPr lang="fr-FR" dirty="0" smtClean="0"/>
              <a:t>                                  </a:t>
            </a:r>
            <a:r>
              <a:rPr lang="fr-FR" dirty="0" smtClean="0">
                <a:hlinkClick r:id="rId14" action="ppaction://hlinksldjump"/>
              </a:rPr>
              <a:t>FIN!</a:t>
            </a:r>
            <a:endParaRPr lang="fr-FR" dirty="0" smtClean="0"/>
          </a:p>
          <a:p>
            <a:pPr>
              <a:buNone/>
            </a:pPr>
            <a:r>
              <a:rPr lang="fr-FR" dirty="0" smtClean="0">
                <a:hlinkClick r:id="rId15" action="ppaction://hlinksldjump"/>
              </a:rPr>
              <a:t>…et la soif!</a:t>
            </a:r>
            <a:r>
              <a:rPr lang="fr-FR" dirty="0" smtClean="0"/>
              <a:t>                                 </a:t>
            </a:r>
            <a:r>
              <a:rPr lang="fr-FR" dirty="0" smtClean="0">
                <a:hlinkClick r:id="rId16" action="ppaction://hlinksldjump"/>
              </a:rPr>
              <a:t>Conclusion</a:t>
            </a:r>
            <a:endParaRPr lang="fr-FR" dirty="0" smtClean="0"/>
          </a:p>
          <a:p>
            <a:pPr>
              <a:buNone/>
            </a:pPr>
            <a:r>
              <a:rPr lang="fr-FR" dirty="0"/>
              <a:t> </a:t>
            </a:r>
            <a:r>
              <a:rPr lang="fr-FR" dirty="0" smtClean="0"/>
              <a:t>                                                    </a:t>
            </a:r>
            <a:r>
              <a:rPr lang="fr-FR" dirty="0" smtClean="0">
                <a:hlinkClick r:id="rId17" action="ppaction://hlinksldjump"/>
              </a:rPr>
              <a:t>Bibliographie</a:t>
            </a:r>
            <a:endParaRPr lang="fr-FR" dirty="0" smtClean="0"/>
          </a:p>
          <a:p>
            <a:pPr>
              <a:buNone/>
            </a:pPr>
            <a:endParaRPr lang="fr-FR" dirty="0"/>
          </a:p>
          <a:p>
            <a:pPr>
              <a:buNone/>
            </a:pP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tintin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23728" y="1124744"/>
            <a:ext cx="710952" cy="1282676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Personnages de l’histoire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Tintin:                          Milou:            </a:t>
            </a:r>
          </a:p>
          <a:p>
            <a:pPr>
              <a:buNone/>
            </a:pPr>
            <a:r>
              <a:rPr lang="fr-FR" dirty="0"/>
              <a:t> </a:t>
            </a:r>
            <a:endParaRPr lang="fr-FR" dirty="0" smtClean="0"/>
          </a:p>
          <a:p>
            <a:r>
              <a:rPr lang="fr-FR" dirty="0" smtClean="0"/>
              <a:t>Capitaine Haddock: </a:t>
            </a:r>
          </a:p>
          <a:p>
            <a:endParaRPr lang="fr-FR" dirty="0" smtClean="0"/>
          </a:p>
          <a:p>
            <a:r>
              <a:rPr lang="fr-FR" dirty="0" smtClean="0"/>
              <a:t>Lieutenant Tom: </a:t>
            </a:r>
          </a:p>
          <a:p>
            <a:endParaRPr lang="fr-FR" dirty="0"/>
          </a:p>
          <a:p>
            <a:r>
              <a:rPr lang="fr-FR" dirty="0" smtClean="0"/>
              <a:t>Dupont et Dupond: </a:t>
            </a:r>
          </a:p>
          <a:p>
            <a:endParaRPr lang="fr-FR" dirty="0" smtClean="0"/>
          </a:p>
          <a:p>
            <a:r>
              <a:rPr lang="fr-FR" dirty="0" smtClean="0"/>
              <a:t>Omar Ben </a:t>
            </a:r>
            <a:r>
              <a:rPr lang="fr-FR" dirty="0" err="1" smtClean="0"/>
              <a:t>Salaad</a:t>
            </a:r>
            <a:r>
              <a:rPr lang="fr-FR" dirty="0" smtClean="0"/>
              <a:t>: </a:t>
            </a:r>
          </a:p>
          <a:p>
            <a:endParaRPr lang="fr-FR" dirty="0"/>
          </a:p>
        </p:txBody>
      </p:sp>
      <p:pic>
        <p:nvPicPr>
          <p:cNvPr id="7" name="Image 6" descr="Milou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68144" y="1268760"/>
            <a:ext cx="864096" cy="1015053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8" name="Image 7" descr="41531_100001769233605_2962203_n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067944" y="1628800"/>
            <a:ext cx="1028700" cy="1263650"/>
          </a:xfrm>
          <a:prstGeom prst="rect">
            <a:avLst/>
          </a:prstGeom>
        </p:spPr>
      </p:pic>
      <p:pic>
        <p:nvPicPr>
          <p:cNvPr id="9" name="Image 8" descr="mod_article595615_1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139952" y="4293096"/>
            <a:ext cx="864096" cy="1138078"/>
          </a:xfrm>
          <a:prstGeom prst="rect">
            <a:avLst/>
          </a:prstGeom>
        </p:spPr>
      </p:pic>
      <p:pic>
        <p:nvPicPr>
          <p:cNvPr id="10" name="Image 9" descr="01_Omar_Ben_Salaad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95936" y="5445224"/>
            <a:ext cx="800100" cy="990600"/>
          </a:xfrm>
          <a:prstGeom prst="rect">
            <a:avLst/>
          </a:prstGeom>
        </p:spPr>
      </p:pic>
      <p:pic>
        <p:nvPicPr>
          <p:cNvPr id="11" name="Image 10" descr="046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779912" y="3068960"/>
            <a:ext cx="1164704" cy="1164704"/>
          </a:xfrm>
          <a:prstGeom prst="rect">
            <a:avLst/>
          </a:prstGeom>
        </p:spPr>
      </p:pic>
    </p:spTree>
  </p:cSld>
  <p:clrMapOvr>
    <a:masterClrMapping/>
  </p:clrMapOvr>
  <p:transition>
    <p:wedg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Résumé de nos aventures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  <a:p>
            <a:pPr algn="ctr">
              <a:buNone/>
            </a:pPr>
            <a:r>
              <a:rPr lang="fr-FR" dirty="0" smtClean="0"/>
              <a:t>Tintin entend parler d’un homme noyé sur qui on a retrouvé un bout de papier qui lui rappelle étrangement quelque chose</a:t>
            </a:r>
            <a:endParaRPr lang="fr-FR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900"/>
                            </p:stCondLst>
                            <p:childTnLst>
                              <p:par>
                                <p:cTn id="11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« </a:t>
            </a:r>
            <a:r>
              <a:rPr lang="fr-FR" dirty="0" err="1" smtClean="0"/>
              <a:t>Karaboudjan</a:t>
            </a:r>
            <a:r>
              <a:rPr lang="fr-FR" dirty="0" smtClean="0"/>
              <a:t> »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  <a:p>
            <a:pPr algn="ctr">
              <a:buNone/>
            </a:pPr>
            <a:r>
              <a:rPr lang="fr-FR" dirty="0" smtClean="0"/>
              <a:t>Il y découvre une inscription mystérieuse: « </a:t>
            </a:r>
            <a:r>
              <a:rPr lang="fr-FR" dirty="0" err="1" smtClean="0"/>
              <a:t>Karaboudjan</a:t>
            </a:r>
            <a:r>
              <a:rPr lang="fr-FR" dirty="0" smtClean="0"/>
              <a:t> » qui s’avère être le nom d’un navire</a:t>
            </a:r>
            <a:endParaRPr lang="fr-FR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Enlèvement!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  <a:p>
            <a:pPr algn="ctr">
              <a:buNone/>
            </a:pPr>
            <a:r>
              <a:rPr lang="fr-FR" dirty="0" smtClean="0"/>
              <a:t>Tintin s’arrange pour retrouver le navire mais se fait kidnapper par l’équipage! Et il y retrouve le s fameuses boites de conserve!</a:t>
            </a:r>
            <a:endParaRPr lang="fr-FR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Opium de crabe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  <a:p>
            <a:pPr algn="ctr">
              <a:buNone/>
            </a:pPr>
            <a:r>
              <a:rPr lang="fr-FR" dirty="0" smtClean="0"/>
              <a:t>	Sauf qu’elles ne contiennent pas du crabe, mais de l’opium!</a:t>
            </a:r>
            <a:endParaRPr lang="fr-FR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désert…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  <a:p>
            <a:pPr algn="ctr">
              <a:buNone/>
            </a:pPr>
            <a:r>
              <a:rPr lang="fr-FR" dirty="0" smtClean="0"/>
              <a:t>Tintin rencontre sur le bateau le Capitaine Haddock et réussissent tous deux à s’échapper mais se retrouvent en plein désert</a:t>
            </a:r>
            <a:endParaRPr lang="fr-FR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…et la soif!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  <a:p>
            <a:pPr algn="ctr">
              <a:buNone/>
            </a:pPr>
            <a:r>
              <a:rPr lang="fr-FR" dirty="0" smtClean="0"/>
              <a:t>Le Capitaine Haddock, qui a tendance à beaucoup boire (mais pas que de l’eau…), a du mal à supporter la soif!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2604</TotalTime>
  <Words>326</Words>
  <Application>Microsoft Office PowerPoint</Application>
  <PresentationFormat>Affichage à l'écran (4:3)</PresentationFormat>
  <Paragraphs>78</Paragraphs>
  <Slides>17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Thème Office</vt:lpstr>
      <vt:lpstr>Diapositive 1</vt:lpstr>
      <vt:lpstr>Sommaire</vt:lpstr>
      <vt:lpstr>Personnages de l’histoire</vt:lpstr>
      <vt:lpstr>Résumé de nos aventures</vt:lpstr>
      <vt:lpstr>« Karaboudjan »</vt:lpstr>
      <vt:lpstr>Enlèvement!</vt:lpstr>
      <vt:lpstr>Opium de crabe</vt:lpstr>
      <vt:lpstr>Le désert…</vt:lpstr>
      <vt:lpstr>…et la soif!</vt:lpstr>
      <vt:lpstr>Naufrage en vue</vt:lpstr>
      <vt:lpstr>Djebel Amilah</vt:lpstr>
      <vt:lpstr>Omar Ben Salaad</vt:lpstr>
      <vt:lpstr>La fin du crabe aux pinces d’or</vt:lpstr>
      <vt:lpstr>Merci!</vt:lpstr>
      <vt:lpstr>FIN!</vt:lpstr>
      <vt:lpstr>Conclusion</vt:lpstr>
      <vt:lpstr>Bibliographie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Marie</dc:creator>
  <cp:lastModifiedBy>Marie</cp:lastModifiedBy>
  <cp:revision>26</cp:revision>
  <dcterms:created xsi:type="dcterms:W3CDTF">2011-11-11T16:17:18Z</dcterms:created>
  <dcterms:modified xsi:type="dcterms:W3CDTF">2011-11-28T13:11:04Z</dcterms:modified>
</cp:coreProperties>
</file>