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9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77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68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95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0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51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01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20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77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1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36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D1FE7-6948-4DDF-A9D9-DDA516C59027}" type="datetimeFigureOut">
              <a:rPr lang="fr-FR" smtClean="0"/>
              <a:t>24/11/2011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0A428-B4D3-4E54-B69E-DA12E98555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67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Test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1011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Myers</dc:creator>
  <cp:lastModifiedBy>Myers</cp:lastModifiedBy>
  <cp:revision>1</cp:revision>
  <dcterms:created xsi:type="dcterms:W3CDTF">2011-11-24T20:58:18Z</dcterms:created>
  <dcterms:modified xsi:type="dcterms:W3CDTF">2011-11-24T20:58:32Z</dcterms:modified>
</cp:coreProperties>
</file>