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78" r:id="rId5"/>
    <p:sldId id="277" r:id="rId6"/>
    <p:sldId id="260" r:id="rId7"/>
    <p:sldId id="269" r:id="rId8"/>
    <p:sldId id="271" r:id="rId9"/>
    <p:sldId id="267" r:id="rId10"/>
    <p:sldId id="268" r:id="rId11"/>
    <p:sldId id="272" r:id="rId12"/>
    <p:sldId id="273" r:id="rId13"/>
    <p:sldId id="262" r:id="rId14"/>
    <p:sldId id="266" r:id="rId15"/>
    <p:sldId id="263" r:id="rId16"/>
    <p:sldId id="274" r:id="rId17"/>
    <p:sldId id="264" r:id="rId18"/>
    <p:sldId id="275" r:id="rId19"/>
    <p:sldId id="265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176" y="9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57290" y="4600556"/>
            <a:ext cx="6557986" cy="2257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 smtClean="0"/>
              <a:t>Defossé</a:t>
            </a:r>
            <a:r>
              <a:rPr lang="fr-FR" dirty="0" smtClean="0"/>
              <a:t> Nathalie</a:t>
            </a:r>
          </a:p>
          <a:p>
            <a:r>
              <a:rPr lang="fr-FR" dirty="0" err="1" smtClean="0"/>
              <a:t>Malcorps</a:t>
            </a:r>
            <a:r>
              <a:rPr lang="fr-FR" dirty="0" smtClean="0"/>
              <a:t> Marie </a:t>
            </a:r>
          </a:p>
          <a:p>
            <a:r>
              <a:rPr lang="fr-FR" dirty="0" err="1" smtClean="0"/>
              <a:t>Rosen</a:t>
            </a:r>
            <a:r>
              <a:rPr lang="fr-FR" dirty="0" smtClean="0"/>
              <a:t> Nathalie </a:t>
            </a:r>
          </a:p>
          <a:p>
            <a:r>
              <a:rPr lang="fr-FR" dirty="0" err="1" smtClean="0"/>
              <a:t>Schoonbroot</a:t>
            </a:r>
            <a:r>
              <a:rPr lang="fr-FR" dirty="0" smtClean="0"/>
              <a:t> Gauthier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Den  24. </a:t>
            </a:r>
            <a:r>
              <a:rPr lang="fr-FR" dirty="0" err="1" smtClean="0"/>
              <a:t>November</a:t>
            </a:r>
            <a:r>
              <a:rPr lang="fr-FR" dirty="0" smtClean="0"/>
              <a:t> 2011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BE" dirty="0" err="1" smtClean="0"/>
              <a:t>Frau</a:t>
            </a:r>
            <a:r>
              <a:rPr lang="fr-BE" dirty="0" smtClean="0"/>
              <a:t> Picard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BE" dirty="0" smtClean="0"/>
              <a:t>0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571604" y="285728"/>
            <a:ext cx="4333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DÜSSELDORF </a:t>
            </a:r>
            <a:endParaRPr lang="fr-BE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90" name="Picture 6" descr="http://upload.wikimedia.org/wikipedia/commons/7/7c/Panorama_duesseldorf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7354" y="2214554"/>
            <a:ext cx="11811000" cy="161925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xmlns:p14="http://schemas.microsoft.com/office/powerpoint/2010/main"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Den 24.</a:t>
            </a:r>
            <a:r>
              <a:rPr lang="fr-FR" dirty="0" err="1" smtClean="0"/>
              <a:t>November</a:t>
            </a:r>
            <a:r>
              <a:rPr lang="fr-FR" dirty="0" smtClean="0"/>
              <a:t> 2011</a:t>
            </a: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BE" smtClean="0"/>
              <a:t>Frau Picard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BE" dirty="0" smtClean="0"/>
              <a:t>1</a:t>
            </a:r>
            <a:endParaRPr lang="fr-B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Den 24.November 2011</a:t>
            </a:r>
            <a:endParaRPr lang="fr-BE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r-BE" smtClean="0"/>
              <a:t>Frau Picard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DC590C-73D7-4434-BEA4-D071C5E5986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06647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upload.wikimedia.org/wikipedia/commons/a/ae/D%C3%BCsseldorf_flag.jp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062478" y="142853"/>
            <a:ext cx="1795801" cy="1071569"/>
          </a:xfrm>
          <a:prstGeom prst="doubleWave">
            <a:avLst/>
          </a:prstGeom>
          <a:noFill/>
        </p:spPr>
      </p:pic>
      <p:sp>
        <p:nvSpPr>
          <p:cNvPr id="2" name="ZoneTexte 1"/>
          <p:cNvSpPr txBox="1"/>
          <p:nvPr userDrawn="1"/>
        </p:nvSpPr>
        <p:spPr>
          <a:xfrm>
            <a:off x="5362222" y="2935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9512" y="188640"/>
            <a:ext cx="827584" cy="827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 userDrawn="1"/>
        </p:nvSpPr>
        <p:spPr>
          <a:xfrm>
            <a:off x="0" y="1052736"/>
            <a:ext cx="1738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smtClean="0">
                <a:solidFill>
                  <a:schemeClr val="bg1">
                    <a:lumMod val="65000"/>
                  </a:schemeClr>
                </a:solidFill>
                <a:latin typeface="Apple Chancery"/>
                <a:cs typeface="Apple Chancery"/>
              </a:rPr>
              <a:t>Den 24.November 2011</a:t>
            </a:r>
            <a:endParaRPr lang="fr-BE" sz="1200" b="1" dirty="0">
              <a:solidFill>
                <a:schemeClr val="bg1">
                  <a:lumMod val="65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907704" y="6453336"/>
            <a:ext cx="4914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200" b="1" dirty="0" smtClean="0">
                <a:solidFill>
                  <a:srgbClr val="A6A6A6"/>
                </a:solidFill>
                <a:latin typeface="Apple Chancery"/>
                <a:cs typeface="Apple Chancery"/>
              </a:rPr>
              <a:t>Defossé Nathalie,</a:t>
            </a:r>
            <a:r>
              <a:rPr lang="fr-BE" sz="1200" b="1" baseline="0" dirty="0" smtClean="0">
                <a:solidFill>
                  <a:srgbClr val="A6A6A6"/>
                </a:solidFill>
                <a:latin typeface="Apple Chancery"/>
                <a:cs typeface="Apple Chancery"/>
              </a:rPr>
              <a:t> </a:t>
            </a:r>
            <a:r>
              <a:rPr lang="fr-BE" sz="1200" b="1" dirty="0" smtClean="0">
                <a:solidFill>
                  <a:srgbClr val="A6A6A6"/>
                </a:solidFill>
                <a:latin typeface="Apple Chancery"/>
                <a:cs typeface="Apple Chancery"/>
              </a:rPr>
              <a:t>Malcorps Marie, Rosen Nathalie, Schoonbroot Gauthier</a:t>
            </a:r>
            <a:endParaRPr lang="fr-BE" sz="1200" b="1" dirty="0">
              <a:solidFill>
                <a:srgbClr val="A6A6A6"/>
              </a:solidFill>
              <a:latin typeface="Apple Chancery"/>
              <a:cs typeface="Apple Chancery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107504" y="6453336"/>
            <a:ext cx="981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A6A6A6"/>
                </a:solidFill>
                <a:latin typeface="Apple Chancery"/>
                <a:cs typeface="Apple Chancery"/>
              </a:rPr>
              <a:t>2011 - 2012</a:t>
            </a:r>
            <a:endParaRPr lang="fr-FR" sz="1200" dirty="0">
              <a:solidFill>
                <a:srgbClr val="A6A6A6"/>
              </a:solidFill>
              <a:latin typeface="Apple Chancery"/>
              <a:cs typeface="Apple Chancery"/>
            </a:endParaRP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956376" y="6453336"/>
            <a:ext cx="541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A6A6A6"/>
                </a:solidFill>
                <a:latin typeface="Apple Chancery"/>
                <a:cs typeface="Apple Chancery"/>
              </a:rPr>
              <a:t>1P6</a:t>
            </a:r>
            <a:endParaRPr lang="fr-FR" sz="1200" i="1" dirty="0">
              <a:solidFill>
                <a:srgbClr val="A6A6A6"/>
              </a:solidFill>
              <a:latin typeface="Apple Chancery"/>
              <a:cs typeface="Apple Chancery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be/imgres?q=k%C3%B6+galeria&amp;um=1&amp;hl=fr&amp;rlz=1T4ADSA_frBE384BE384&amp;biw=1366&amp;bih=556&amp;tbm=isch&amp;tbnid=YYecMUYCn4MlNM:&amp;imgrefurl=http://www.viatoura.de/koenigsstrasse/fotogalerie/1.html&amp;docid=J4-qAYptOW4_jM&amp;imgurl=http://www.viatoura.de/images/fotoalbum/fotoalbum5/02_duesseldorf_koenigsallee.jpg&amp;w=400&amp;h=265&amp;ei=ppLKTsTiBMOKswaE1MjuBg&amp;zoom=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4221088"/>
            <a:ext cx="6480720" cy="1728192"/>
          </a:xfrm>
          <a:prstGeom prst="rect">
            <a:avLst/>
          </a:prstGeom>
          <a:scene3d>
            <a:camera prst="perspectiveBelow"/>
            <a:lightRig rig="threePt" dir="t"/>
          </a:scene3d>
          <a:sp3d>
            <a:bevelT/>
          </a:sp3d>
        </p:spPr>
        <p:txBody>
          <a:bodyPr>
            <a:prstTxWarp prst="textDeflateInflate">
              <a:avLst>
                <a:gd name="adj" fmla="val 38629"/>
              </a:avLst>
            </a:prstTxWarp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z="2000" i="1" dirty="0" err="1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Wir</a:t>
            </a:r>
            <a:r>
              <a:rPr lang="fr-FR" sz="2000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 </a:t>
            </a:r>
            <a:r>
              <a:rPr lang="fr-FR" sz="2000" i="1" dirty="0" err="1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sind</a:t>
            </a:r>
            <a:r>
              <a:rPr lang="fr-FR" sz="2000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 mit </a:t>
            </a:r>
            <a:r>
              <a:rPr lang="fr-FR" sz="2000" i="1" dirty="0" err="1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Frau</a:t>
            </a:r>
            <a:r>
              <a:rPr lang="fr-FR" sz="2000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 Picard </a:t>
            </a:r>
            <a:r>
              <a:rPr lang="fr-FR" sz="2000" i="1" dirty="0" err="1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nach</a:t>
            </a:r>
            <a:r>
              <a:rPr lang="fr-FR" sz="2000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 Düsseldorf </a:t>
            </a:r>
            <a:r>
              <a:rPr lang="fr-FR" sz="2000" i="1" dirty="0" err="1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gegangen</a:t>
            </a:r>
            <a:r>
              <a:rPr lang="fr-FR" sz="2000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Apple Casual"/>
                <a:cs typeface="Apple Casual"/>
              </a:rPr>
              <a:t>…</a:t>
            </a:r>
            <a:endParaRPr lang="fr-BE" sz="2000" i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innerShdw blurRad="63500" dist="50800" dir="5400000">
                  <a:prstClr val="black">
                    <a:alpha val="50000"/>
                  </a:prstClr>
                </a:innerShdw>
                <a:reflection blurRad="6350" stA="55000" endA="50" endPos="85000" dist="60007" dir="5400000" sy="-100000" algn="bl" rotWithShape="0"/>
              </a:effectLst>
              <a:latin typeface="Apple Casual"/>
              <a:cs typeface="Apple Casu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2959" y="188640"/>
            <a:ext cx="476284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Galeria Kaufhof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2564904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1600" dirty="0" err="1" smtClean="0"/>
              <a:t>offen</a:t>
            </a:r>
            <a:r>
              <a:rPr lang="fr-FR" sz="1600" dirty="0" smtClean="0"/>
              <a:t> </a:t>
            </a:r>
            <a:r>
              <a:rPr lang="fr-FR" sz="1600" dirty="0" err="1" smtClean="0"/>
              <a:t>Einkaufszentrum</a:t>
            </a:r>
            <a:r>
              <a:rPr lang="fr-FR" sz="1600" dirty="0"/>
              <a:t> </a:t>
            </a:r>
            <a:r>
              <a:rPr lang="fr-FR" sz="1600" dirty="0" smtClean="0"/>
              <a:t>(</a:t>
            </a:r>
            <a:r>
              <a:rPr lang="fr-FR" sz="1600" dirty="0" err="1" smtClean="0"/>
              <a:t>kleine</a:t>
            </a:r>
            <a:r>
              <a:rPr lang="fr-FR" sz="1600" dirty="0" smtClean="0"/>
              <a:t> </a:t>
            </a:r>
            <a:r>
              <a:rPr lang="fr-FR" sz="1600" dirty="0" err="1" smtClean="0"/>
              <a:t>Scheunen</a:t>
            </a:r>
            <a:r>
              <a:rPr lang="fr-FR" sz="1600" dirty="0"/>
              <a:t>)</a:t>
            </a:r>
            <a:endParaRPr lang="fr-FR" sz="1600" dirty="0" smtClean="0"/>
          </a:p>
          <a:p>
            <a:endParaRPr lang="fr-FR" sz="1600" dirty="0"/>
          </a:p>
          <a:p>
            <a:pPr marL="285750" indent="-285750">
              <a:buFont typeface="Wingdings" charset="0"/>
              <a:buChar char=""/>
            </a:pPr>
            <a:r>
              <a:rPr lang="fr-FR" sz="1600" dirty="0" err="1" smtClean="0"/>
              <a:t>Alte</a:t>
            </a:r>
            <a:r>
              <a:rPr lang="fr-FR" sz="1600" dirty="0" smtClean="0"/>
              <a:t> </a:t>
            </a:r>
            <a:r>
              <a:rPr lang="fr-FR" sz="1600" dirty="0" err="1" smtClean="0"/>
              <a:t>und</a:t>
            </a:r>
            <a:r>
              <a:rPr lang="fr-FR" sz="1600" dirty="0" smtClean="0"/>
              <a:t> </a:t>
            </a:r>
            <a:r>
              <a:rPr lang="fr-FR" sz="1600" dirty="0" err="1" smtClean="0"/>
              <a:t>schön</a:t>
            </a:r>
            <a:r>
              <a:rPr lang="fr-FR" sz="1600" dirty="0" smtClean="0"/>
              <a:t> </a:t>
            </a:r>
            <a:r>
              <a:rPr lang="fr-FR" sz="1600" dirty="0" err="1" smtClean="0"/>
              <a:t>Architektur</a:t>
            </a:r>
            <a:endParaRPr lang="fr-FR" sz="1600" dirty="0"/>
          </a:p>
          <a:p>
            <a:endParaRPr lang="fr-FR" sz="1600" dirty="0" smtClean="0"/>
          </a:p>
          <a:p>
            <a:pPr marL="285750" indent="-285750">
              <a:buFont typeface="Wingdings" charset="0"/>
              <a:buChar char=""/>
            </a:pPr>
            <a:r>
              <a:rPr lang="fr-FR" sz="1600" dirty="0" smtClean="0"/>
              <a:t>In </a:t>
            </a:r>
            <a:r>
              <a:rPr lang="fr-FR" sz="1600" dirty="0" err="1" smtClean="0"/>
              <a:t>dem</a:t>
            </a:r>
            <a:r>
              <a:rPr lang="fr-FR" sz="1600" dirty="0" smtClean="0"/>
              <a:t> Keller </a:t>
            </a:r>
            <a:r>
              <a:rPr lang="fr-FR" sz="1600" dirty="0" err="1" smtClean="0"/>
              <a:t>ist</a:t>
            </a:r>
            <a:r>
              <a:rPr lang="fr-FR" sz="1600" dirty="0" smtClean="0"/>
              <a:t> </a:t>
            </a:r>
            <a:r>
              <a:rPr lang="fr-FR" sz="1600" dirty="0" err="1" smtClean="0"/>
              <a:t>einen</a:t>
            </a:r>
            <a:r>
              <a:rPr lang="fr-FR" sz="1600" dirty="0" smtClean="0"/>
              <a:t> </a:t>
            </a:r>
            <a:r>
              <a:rPr lang="fr-FR" sz="1600" dirty="0" err="1" smtClean="0"/>
              <a:t>Supermarkt</a:t>
            </a:r>
            <a:r>
              <a:rPr lang="fr-FR" sz="1600" dirty="0" smtClean="0"/>
              <a:t>.</a:t>
            </a:r>
          </a:p>
          <a:p>
            <a:pPr marL="285750" indent="-285750">
              <a:buFont typeface="Wingdings" charset="0"/>
              <a:buChar char=""/>
            </a:pPr>
            <a:endParaRPr lang="fr-FR" sz="1600" dirty="0"/>
          </a:p>
          <a:p>
            <a:pPr marL="285750" indent="-285750">
              <a:buFont typeface="Wingdings" charset="0"/>
              <a:buChar char=""/>
            </a:pPr>
            <a:r>
              <a:rPr lang="fr-FR" sz="1600" dirty="0" err="1" smtClean="0"/>
              <a:t>Markenkeidung</a:t>
            </a:r>
            <a:endParaRPr lang="fr-FR" sz="1600" dirty="0" smtClean="0"/>
          </a:p>
        </p:txBody>
      </p:sp>
      <p:pic>
        <p:nvPicPr>
          <p:cNvPr id="5" name="Image 4" descr="IMG_00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8840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273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76872"/>
            <a:ext cx="4104456" cy="317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672959" y="188640"/>
            <a:ext cx="476284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Galeria Kaufhof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Image 4" descr="IMG_00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2"/>
            <a:ext cx="4091947" cy="3068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774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946" y="188640"/>
            <a:ext cx="4836869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Galeria Stilwerk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9552" y="2636912"/>
            <a:ext cx="24618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Grünstraße 15 </a:t>
            </a:r>
            <a:endParaRPr lang="de-DE" dirty="0"/>
          </a:p>
          <a:p>
            <a:r>
              <a:rPr lang="de-DE" dirty="0" smtClean="0"/>
              <a:t>40212 </a:t>
            </a:r>
            <a:r>
              <a:rPr lang="de-DE" dirty="0"/>
              <a:t> </a:t>
            </a:r>
            <a:r>
              <a:rPr lang="de-DE" dirty="0" smtClean="0"/>
              <a:t>Düsseldorf</a:t>
            </a:r>
          </a:p>
          <a:p>
            <a:endParaRPr lang="de-DE" dirty="0"/>
          </a:p>
          <a:p>
            <a:r>
              <a:rPr lang="fr-FR" dirty="0"/>
              <a:t>Tel: 0211-</a:t>
            </a:r>
            <a:r>
              <a:rPr lang="fr-FR" dirty="0" smtClean="0"/>
              <a:t>86228100</a:t>
            </a:r>
            <a:r>
              <a:rPr lang="de-DE" dirty="0"/>
              <a:t> </a:t>
            </a:r>
            <a:endParaRPr lang="de-DE" dirty="0" smtClean="0"/>
          </a:p>
          <a:p>
            <a:endParaRPr lang="de-DE" dirty="0" smtClean="0"/>
          </a:p>
          <a:p>
            <a:r>
              <a:rPr lang="cs-CZ" dirty="0" err="1"/>
              <a:t>Mo</a:t>
            </a:r>
            <a:r>
              <a:rPr lang="cs-CZ" dirty="0"/>
              <a:t>.-Fr. 08:00-21:30 Uhr </a:t>
            </a:r>
            <a:r>
              <a:rPr lang="cs-CZ" dirty="0" err="1"/>
              <a:t>Sa</a:t>
            </a:r>
            <a:r>
              <a:rPr lang="cs-CZ" dirty="0"/>
              <a:t>. 08:00-21:30 Uhr So. 10:00-19:00 Uhr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564904"/>
            <a:ext cx="3810000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525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946" y="188640"/>
            <a:ext cx="4836869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Galeria Stilwerk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2348880"/>
            <a:ext cx="33843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400" b="0" i="0" kern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BE" sz="1400" b="0" i="0" kern="1200" dirty="0" smtClean="0">
                <a:solidFill>
                  <a:schemeClr val="tx1"/>
                </a:solidFill>
                <a:latin typeface="Trebuchet MS"/>
                <a:cs typeface="Trebuchet MS"/>
              </a:rPr>
              <a:t> Exclusive Innenarchitektur, Design-Produkte und Lifestyle-Accessoires unter einem Dach präsentiert</a:t>
            </a:r>
            <a:r>
              <a:rPr lang="fr-BE" sz="1400" dirty="0" smtClean="0">
                <a:latin typeface="Trebuchet MS"/>
                <a:cs typeface="Trebuchet MS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fr-BE" sz="1400" dirty="0" smtClean="0">
              <a:latin typeface="Trebuchet MS"/>
              <a:cs typeface="Trebuchet MS"/>
            </a:endParaRPr>
          </a:p>
          <a:p>
            <a:pPr>
              <a:buFont typeface="Arial" pitchFamily="34" charset="0"/>
              <a:buChar char="•"/>
            </a:pPr>
            <a:r>
              <a:rPr lang="de-DE" sz="1400" b="0" i="0" kern="1200" dirty="0" smtClean="0">
                <a:solidFill>
                  <a:schemeClr val="tx1"/>
                </a:solidFill>
                <a:latin typeface="Trebuchet MS"/>
                <a:cs typeface="Trebuchet MS"/>
              </a:rPr>
              <a:t> Eröffnet im Jahr 2000 hat das Einkaufszentrum insgesamt 42 Geschäfte, die ihre Produkte zeigen in einem Gebäude von 17.000 Quadratmetern.</a:t>
            </a:r>
            <a:r>
              <a:rPr lang="de-DE" sz="1400" dirty="0" smtClean="0">
                <a:latin typeface="Trebuchet MS"/>
                <a:cs typeface="Trebuchet MS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de-DE" sz="1400" dirty="0">
              <a:latin typeface="Trebuchet MS"/>
              <a:cs typeface="Trebuchet MS"/>
            </a:endParaRPr>
          </a:p>
          <a:p>
            <a:pPr>
              <a:buFont typeface="Arial" pitchFamily="34" charset="0"/>
              <a:buChar char="•"/>
            </a:pPr>
            <a:r>
              <a:rPr lang="de-DE" sz="1400" b="0" i="0" kern="1200" dirty="0" smtClean="0">
                <a:solidFill>
                  <a:schemeClr val="tx1"/>
                </a:solidFill>
                <a:latin typeface="Trebuchet MS"/>
                <a:cs typeface="Trebuchet MS"/>
              </a:rPr>
              <a:t> Alle Filialen sind geräumig, luxuriös, verkaufen Markenprodukte mit einer ausreichend hohen Preis.</a:t>
            </a:r>
            <a:r>
              <a:rPr lang="de-DE" sz="1400" dirty="0" smtClean="0">
                <a:latin typeface="Trebuchet MS"/>
                <a:cs typeface="Trebuchet MS"/>
              </a:rPr>
              <a:t> </a:t>
            </a:r>
            <a:endParaRPr lang="fr-BE" sz="1400" b="0" i="0" kern="1200" dirty="0" smtClean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1484784"/>
            <a:ext cx="3632850" cy="80021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BE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1) Im</a:t>
            </a:r>
            <a:r>
              <a:rPr lang="fr-BE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Einkaufszentrum. </a:t>
            </a:r>
          </a:p>
          <a:p>
            <a:endParaRPr lang="fr-F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age 4" descr="IMG_00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20888"/>
            <a:ext cx="4283968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54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946" y="188640"/>
            <a:ext cx="4836869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Galeria Stilwerk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2420888"/>
            <a:ext cx="38164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8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de-DE" dirty="0"/>
              <a:t>Straßenbahn, Parkplätze in der Stadt.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fr-BE" dirty="0" smtClean="0"/>
              <a:t>Privilegierter</a:t>
            </a:r>
            <a:r>
              <a:rPr lang="fr-BE" dirty="0"/>
              <a:t> Lage. </a:t>
            </a:r>
            <a:endParaRPr lang="fr-BE" sz="1200" dirty="0"/>
          </a:p>
          <a:p>
            <a:pPr>
              <a:buFont typeface="Arial" pitchFamily="34" charset="0"/>
              <a:buChar char="•"/>
            </a:pPr>
            <a:endParaRPr lang="fr-BE" sz="1200" dirty="0"/>
          </a:p>
          <a:p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fr-BE" dirty="0" smtClean="0"/>
              <a:t>Neben </a:t>
            </a:r>
            <a:r>
              <a:rPr lang="fr-BE" dirty="0"/>
              <a:t>einigen historischen Denkmälern. </a:t>
            </a:r>
            <a:endParaRPr lang="fr-BE" dirty="0" smtClean="0"/>
          </a:p>
          <a:p>
            <a:endParaRPr lang="fr-BE" sz="1200" dirty="0"/>
          </a:p>
          <a:p>
            <a:pPr>
              <a:buFont typeface="Arial" pitchFamily="34" charset="0"/>
              <a:buChar char="•"/>
            </a:pPr>
            <a:r>
              <a:rPr lang="fr-BE" dirty="0" smtClean="0"/>
              <a:t>Drehtür</a:t>
            </a:r>
            <a:r>
              <a:rPr lang="fr-BE" dirty="0"/>
              <a:t>, </a:t>
            </a:r>
            <a:r>
              <a:rPr lang="de-DE" dirty="0"/>
              <a:t>vollverglaste Eintrag, </a:t>
            </a:r>
            <a:endParaRPr lang="de-DE" dirty="0" smtClean="0"/>
          </a:p>
          <a:p>
            <a:r>
              <a:rPr lang="de-DE" dirty="0" smtClean="0"/>
              <a:t>Namen </a:t>
            </a:r>
            <a:r>
              <a:rPr lang="de-DE" dirty="0"/>
              <a:t>von Geschäften auf den Eintrag aufgelistet. </a:t>
            </a: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1083166" y="1772816"/>
            <a:ext cx="3621504" cy="80021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514350" indent="-514350">
              <a:buAutoNum type="arabicParenR"/>
            </a:pPr>
            <a:r>
              <a:rPr lang="fr-BE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Au</a:t>
            </a:r>
            <a:r>
              <a:rPr lang="de-DE" sz="28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ß</a:t>
            </a:r>
            <a:r>
              <a:rPr lang="fr-BE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erhalb der Mall.</a:t>
            </a:r>
          </a:p>
          <a:p>
            <a:endParaRPr lang="fr-FR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mage 4" descr="IMG_00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4956043" cy="37170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42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G_0070.JPG"/>
          <p:cNvPicPr>
            <a:picLocks noChangeAspect="1"/>
          </p:cNvPicPr>
          <p:nvPr/>
        </p:nvPicPr>
        <p:blipFill>
          <a:blip r:embed="rId2" cstate="print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00"/>
            <a:ext cx="9373923" cy="70304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42201" y="188640"/>
            <a:ext cx="5624356" cy="160043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Das erste </a:t>
            </a:r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Geschäft</a:t>
            </a:r>
          </a:p>
          <a:p>
            <a:pPr algn="ctr"/>
            <a:r>
              <a:rPr lang="fr-BE" sz="4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Wende Art Interior</a:t>
            </a:r>
            <a:endParaRPr lang="fr-BE" sz="44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6" y="2348880"/>
            <a:ext cx="8430513" cy="1754327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None/>
            </a:pPr>
            <a:endParaRPr lang="fr-BE" dirty="0"/>
          </a:p>
          <a:p>
            <a:pPr>
              <a:buFont typeface="Arial" pitchFamily="34" charset="0"/>
              <a:buChar char="•"/>
            </a:pPr>
            <a:r>
              <a:rPr lang="de-DE" dirty="0"/>
              <a:t>auf der rechten Seite des Haupteingangs in der Mall </a:t>
            </a:r>
            <a:r>
              <a:rPr lang="de-DE" dirty="0" smtClean="0"/>
              <a:t>Stilwerk.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/>
              <a:t>Der Eingang ist recht groß und voll verglaste. </a:t>
            </a:r>
            <a:endParaRPr lang="de-DE" sz="1200" dirty="0" smtClean="0"/>
          </a:p>
          <a:p>
            <a:pPr>
              <a:buFont typeface="Arial" pitchFamily="34" charset="0"/>
              <a:buChar char="•"/>
            </a:pPr>
            <a:r>
              <a:rPr lang="fr-BE" dirty="0" smtClean="0"/>
              <a:t> </a:t>
            </a:r>
            <a:r>
              <a:rPr lang="fr-BE" dirty="0"/>
              <a:t>Großzügige, beleuchtete, bunt </a:t>
            </a:r>
            <a:endParaRPr lang="fr-BE" sz="1200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Verkauf </a:t>
            </a:r>
            <a:r>
              <a:rPr lang="de-DE" dirty="0"/>
              <a:t>von Möbeln, Accessoires innen/außen, </a:t>
            </a:r>
            <a:r>
              <a:rPr lang="de-DE" sz="1400" i="1" dirty="0" smtClean="0"/>
              <a:t>(</a:t>
            </a:r>
            <a:r>
              <a:rPr lang="fr-BE" sz="1400" i="1" dirty="0" smtClean="0"/>
              <a:t>häufiger </a:t>
            </a:r>
            <a:r>
              <a:rPr lang="fr-BE" sz="1400" i="1" dirty="0"/>
              <a:t>in rot, weiß, schwarz aus den Jahren 30 </a:t>
            </a:r>
            <a:r>
              <a:rPr lang="fr-BE" sz="1400" i="1" dirty="0" smtClean="0"/>
              <a:t>’) 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25 </a:t>
            </a:r>
            <a:r>
              <a:rPr lang="de-DE" dirty="0"/>
              <a:t>Jahre, dass die Marke ist aber 11 Jahre her, dass das Geschäft in der Mall </a:t>
            </a:r>
            <a:r>
              <a:rPr lang="de-DE" dirty="0" smtClean="0"/>
              <a:t>ist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11560" y="4437112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Webung</a:t>
            </a:r>
            <a:endParaRPr lang="fr-FR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5229200"/>
            <a:ext cx="8161209" cy="830997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None/>
            </a:pPr>
            <a:endParaRPr lang="fr-BE" sz="1200" dirty="0"/>
          </a:p>
          <a:p>
            <a:pPr>
              <a:buFont typeface="Arial" pitchFamily="34" charset="0"/>
              <a:buChar char="•"/>
            </a:pPr>
            <a:r>
              <a:rPr lang="fr-BE" dirty="0"/>
              <a:t> </a:t>
            </a:r>
            <a:r>
              <a:rPr lang="de-DE" dirty="0"/>
              <a:t>Werbespots im Fernsehen ausgestrahlt wurde nicht bezahlt, </a:t>
            </a:r>
            <a:r>
              <a:rPr lang="de-DE" dirty="0" smtClean="0"/>
              <a:t>aber </a:t>
            </a:r>
            <a:r>
              <a:rPr lang="de-DE" dirty="0"/>
              <a:t>sie bieten in ihren </a:t>
            </a:r>
            <a:endParaRPr lang="de-DE" dirty="0" smtClean="0"/>
          </a:p>
          <a:p>
            <a:r>
              <a:rPr lang="de-DE" dirty="0" smtClean="0"/>
              <a:t>Läden</a:t>
            </a:r>
            <a:r>
              <a:rPr lang="de-DE" dirty="0"/>
              <a:t> CD-ROMs mit ihrer Werbung </a:t>
            </a:r>
            <a:r>
              <a:rPr lang="de-DE" dirty="0" smtClean="0"/>
              <a:t>darauf.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78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201" y="188640"/>
            <a:ext cx="5624356" cy="160043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Das erste </a:t>
            </a:r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Geschäft</a:t>
            </a:r>
          </a:p>
          <a:p>
            <a:pPr algn="ctr"/>
            <a:r>
              <a:rPr lang="fr-BE" sz="4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Wende Art Interior</a:t>
            </a:r>
            <a:endParaRPr lang="fr-BE" sz="44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Image 10" descr="IMG_00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3384375" cy="2538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 descr="IMG_00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52936"/>
            <a:ext cx="2679762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 12" descr="IMG_007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0848"/>
            <a:ext cx="324036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42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5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043.JPG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9548" y="188640"/>
            <a:ext cx="6069665" cy="160043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Das zweite </a:t>
            </a:r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Geschäft</a:t>
            </a:r>
          </a:p>
          <a:p>
            <a:pPr algn="ctr"/>
            <a:r>
              <a:rPr lang="fr-BE" sz="4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Hair Affair</a:t>
            </a:r>
            <a:endParaRPr lang="fr-BE" sz="44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43608" y="2132856"/>
            <a:ext cx="6170622" cy="3416320"/>
          </a:xfrm>
          <a:prstGeom prst="rect">
            <a:avLst/>
          </a:prstGeom>
          <a:solidFill>
            <a:srgbClr val="FFFFFF">
              <a:alpha val="43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d</a:t>
            </a:r>
            <a:r>
              <a:rPr lang="fr-FR" dirty="0" err="1" smtClean="0"/>
              <a:t>as</a:t>
            </a:r>
            <a:r>
              <a:rPr lang="fr-FR" dirty="0" smtClean="0"/>
              <a:t> </a:t>
            </a:r>
            <a:r>
              <a:rPr lang="fr-FR" dirty="0" err="1" smtClean="0"/>
              <a:t>Haaraccessoire</a:t>
            </a:r>
            <a:r>
              <a:rPr lang="fr-FR" dirty="0" smtClean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fr-FR" dirty="0"/>
          </a:p>
          <a:p>
            <a:r>
              <a:rPr lang="fr-FR" dirty="0" err="1" smtClean="0"/>
              <a:t>Seit</a:t>
            </a:r>
            <a:r>
              <a:rPr lang="fr-FR" dirty="0" smtClean="0"/>
              <a:t> 1 </a:t>
            </a:r>
            <a:r>
              <a:rPr lang="fr-FR" dirty="0" err="1" smtClean="0"/>
              <a:t>Jahr</a:t>
            </a:r>
            <a:r>
              <a:rPr lang="fr-FR" dirty="0" smtClean="0"/>
              <a:t>.</a:t>
            </a:r>
          </a:p>
          <a:p>
            <a:pPr marL="285750" indent="-285750">
              <a:buFont typeface="Wingdings" charset="2"/>
              <a:buChar char="Ø"/>
            </a:pPr>
            <a:endParaRPr lang="fr-FR" dirty="0"/>
          </a:p>
          <a:p>
            <a:r>
              <a:rPr lang="fr-FR" dirty="0" smtClean="0"/>
              <a:t>2 </a:t>
            </a:r>
            <a:r>
              <a:rPr lang="fr-FR" dirty="0" err="1"/>
              <a:t>G</a:t>
            </a:r>
            <a:r>
              <a:rPr lang="fr-FR" dirty="0" err="1" smtClean="0"/>
              <a:t>anztagsarbeit</a:t>
            </a:r>
            <a:endParaRPr lang="fr-FR" dirty="0" smtClean="0"/>
          </a:p>
          <a:p>
            <a:r>
              <a:rPr lang="fr-FR" dirty="0" smtClean="0"/>
              <a:t>1 </a:t>
            </a:r>
            <a:r>
              <a:rPr lang="fr-FR" dirty="0" err="1" smtClean="0"/>
              <a:t>Halbtagsarbeit</a:t>
            </a:r>
            <a:endParaRPr lang="fr-FR" dirty="0" smtClean="0"/>
          </a:p>
          <a:p>
            <a:pPr marL="285750" indent="-285750">
              <a:buFont typeface="Wingdings" charset="2"/>
              <a:buChar char="Ø"/>
            </a:pPr>
            <a:endParaRPr lang="fr-FR" dirty="0"/>
          </a:p>
          <a:p>
            <a:r>
              <a:rPr lang="fr-FR" dirty="0" err="1" smtClean="0"/>
              <a:t>Werbung</a:t>
            </a:r>
            <a:r>
              <a:rPr lang="fr-FR" dirty="0" smtClean="0"/>
              <a:t> 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smtClean="0"/>
              <a:t>Zeitung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fr-FR" dirty="0" err="1" smtClean="0"/>
              <a:t>Parkhaus</a:t>
            </a:r>
            <a:endParaRPr lang="fr-FR" dirty="0" smtClean="0"/>
          </a:p>
          <a:p>
            <a:pPr marL="742950" lvl="1" indent="-285750">
              <a:buFont typeface="Wingdings" charset="2"/>
              <a:buChar char="§"/>
            </a:pPr>
            <a:endParaRPr lang="fr-FR" dirty="0" smtClean="0"/>
          </a:p>
          <a:p>
            <a:r>
              <a:rPr lang="fr-FR" dirty="0" err="1" smtClean="0"/>
              <a:t>Jeder</a:t>
            </a:r>
            <a:r>
              <a:rPr lang="fr-FR" dirty="0" smtClean="0"/>
              <a:t> </a:t>
            </a:r>
            <a:r>
              <a:rPr lang="fr-FR" dirty="0" err="1" smtClean="0"/>
              <a:t>Lebensalter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112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547" y="188640"/>
            <a:ext cx="6069665" cy="160043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Das </a:t>
            </a:r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zweite</a:t>
            </a:r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Geschäft</a:t>
            </a:r>
          </a:p>
          <a:p>
            <a:pPr algn="ctr"/>
            <a:r>
              <a:rPr lang="fr-BE" sz="4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Hair Affair</a:t>
            </a:r>
            <a:endParaRPr lang="fr-BE" sz="4400" b="1" i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4864"/>
            <a:ext cx="3299021" cy="247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916832"/>
            <a:ext cx="3246693" cy="2435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 9" descr="IMG_00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789040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978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4603" y="188640"/>
            <a:ext cx="351955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Der Schluss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15616" y="1844824"/>
            <a:ext cx="1671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Sauber </a:t>
            </a:r>
          </a:p>
          <a:p>
            <a:endParaRPr lang="fr-FR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endParaRPr lang="fr-FR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endParaRPr lang="fr-FR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032" y="2564904"/>
            <a:ext cx="24932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Aufwendig</a:t>
            </a:r>
            <a:r>
              <a:rPr lang="fr-FR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1760" y="5445224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Artig</a:t>
            </a:r>
            <a:r>
              <a:rPr lang="fr-FR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27584" y="3501008"/>
            <a:ext cx="6083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Alt </a:t>
            </a:r>
            <a:r>
              <a:rPr lang="fr-FR" sz="4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und</a:t>
            </a:r>
            <a:r>
              <a:rPr lang="fr-FR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modern </a:t>
            </a:r>
            <a:r>
              <a:rPr lang="fr-FR" sz="40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Architektur</a:t>
            </a:r>
            <a:r>
              <a:rPr lang="fr-FR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fr-FR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19872" y="4509120"/>
            <a:ext cx="4425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Vielen</a:t>
            </a:r>
            <a:r>
              <a:rPr lang="fr-FR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fr-FR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Gesch</a:t>
            </a:r>
            <a:r>
              <a:rPr lang="fr-FR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äften</a:t>
            </a:r>
            <a:endParaRPr lang="fr-FR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9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5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88640"/>
            <a:ext cx="544547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Inhaltsverzeichnis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3568" y="2132856"/>
            <a:ext cx="1519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Einleitung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568" y="2564904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Kö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Galerie 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2996952"/>
            <a:ext cx="2370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Schadow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Arkaden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3568" y="3429000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Galeria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Kaufhof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3568" y="4365104"/>
            <a:ext cx="24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Das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erste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eschäft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568" y="4725144"/>
            <a:ext cx="259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Das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zweite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Geschäft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3568" y="5085184"/>
            <a:ext cx="1663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8) Der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Schluss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3568" y="3861048"/>
            <a:ext cx="2142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Galeria</a:t>
            </a:r>
            <a:r>
              <a:rPr lang="fr-FR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Stilwerk</a:t>
            </a:r>
            <a:endParaRPr lang="fr-FR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58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0"/>
                            </p:stCondLst>
                            <p:childTnLst>
                              <p:par>
                                <p:cTn id="3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5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50"/>
                            </p:stCondLst>
                            <p:childTnLst>
                              <p:par>
                                <p:cTn id="5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50"/>
                            </p:stCondLst>
                            <p:childTnLst>
                              <p:par>
                                <p:cTn id="6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080" y="188640"/>
            <a:ext cx="321659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Kö Galerie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4" y="2204864"/>
            <a:ext cx="25380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Königsallee 60</a:t>
            </a:r>
          </a:p>
          <a:p>
            <a:r>
              <a:rPr lang="de-DE" dirty="0" smtClean="0"/>
              <a:t>40212 </a:t>
            </a:r>
            <a:r>
              <a:rPr lang="de-DE" dirty="0"/>
              <a:t>Düsseldorf</a:t>
            </a:r>
            <a:endParaRPr lang="fr-BE" dirty="0"/>
          </a:p>
          <a:p>
            <a:endParaRPr lang="de-DE" dirty="0"/>
          </a:p>
          <a:p>
            <a:r>
              <a:rPr lang="fr-FR" dirty="0"/>
              <a:t>Tel: </a:t>
            </a:r>
            <a:r>
              <a:rPr lang="fr-FR" dirty="0"/>
              <a:t>0211 867 81 -0</a:t>
            </a:r>
            <a:endParaRPr lang="de-DE" dirty="0" smtClean="0"/>
          </a:p>
          <a:p>
            <a:r>
              <a:rPr lang="fr-FR" dirty="0"/>
              <a:t>Fax.: </a:t>
            </a:r>
            <a:r>
              <a:rPr lang="fr-FR" dirty="0"/>
              <a:t>0211 867 81 -70</a:t>
            </a:r>
            <a:endParaRPr lang="fr-FR" dirty="0" smtClean="0"/>
          </a:p>
          <a:p>
            <a:endParaRPr lang="de-DE" dirty="0" smtClean="0"/>
          </a:p>
          <a:p>
            <a:r>
              <a:rPr lang="fr-FR" dirty="0"/>
              <a:t>Mo-Sa: </a:t>
            </a:r>
            <a:r>
              <a:rPr lang="cs-CZ" dirty="0"/>
              <a:t>10.00 - 20:00 </a:t>
            </a:r>
            <a:r>
              <a:rPr lang="cs-CZ" dirty="0" smtClean="0"/>
              <a:t>Uhr</a:t>
            </a:r>
          </a:p>
          <a:p>
            <a:r>
              <a:rPr lang="de-DE" dirty="0" smtClean="0"/>
              <a:t>So</a:t>
            </a:r>
            <a:r>
              <a:rPr lang="de-DE" dirty="0"/>
              <a:t>: </a:t>
            </a:r>
            <a:r>
              <a:rPr lang="cs-CZ" dirty="0"/>
              <a:t>13:00 - 18:00 Uhr. 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420888"/>
            <a:ext cx="4267200" cy="200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692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080" y="188640"/>
            <a:ext cx="321659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Kö Galerie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2780928"/>
            <a:ext cx="26486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Es ist eine moderne Luxus-Galerie </a:t>
            </a:r>
            <a:endParaRPr lang="de-DE" sz="1400" dirty="0" smtClean="0"/>
          </a:p>
          <a:p>
            <a:endParaRPr lang="de-DE" sz="1400" dirty="0"/>
          </a:p>
          <a:p>
            <a:r>
              <a:rPr lang="de-DE" sz="1400" dirty="0" smtClean="0"/>
              <a:t>mit </a:t>
            </a:r>
            <a:r>
              <a:rPr lang="de-DE" sz="1400" dirty="0"/>
              <a:t>53 verschiedene.</a:t>
            </a:r>
            <a:r>
              <a:rPr lang="fr-BE" sz="1400" dirty="0"/>
              <a:t/>
            </a:r>
            <a:br>
              <a:rPr lang="fr-BE" sz="1400" dirty="0"/>
            </a:br>
            <a:endParaRPr lang="fr-FR" sz="1400" dirty="0"/>
          </a:p>
        </p:txBody>
      </p:sp>
      <p:sp>
        <p:nvSpPr>
          <p:cNvPr id="4" name="Rectangle 3"/>
          <p:cNvSpPr/>
          <p:nvPr/>
        </p:nvSpPr>
        <p:spPr>
          <a:xfrm>
            <a:off x="323528" y="3789040"/>
            <a:ext cx="2960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Die </a:t>
            </a:r>
            <a:r>
              <a:rPr lang="de-DE" sz="1400" dirty="0" err="1"/>
              <a:t>Kö</a:t>
            </a:r>
            <a:r>
              <a:rPr lang="de-DE" sz="1400" dirty="0"/>
              <a:t> </a:t>
            </a:r>
            <a:r>
              <a:rPr lang="de-DE" sz="1400" dirty="0" err="1"/>
              <a:t>Galeria</a:t>
            </a:r>
            <a:r>
              <a:rPr lang="de-DE" sz="1400" dirty="0"/>
              <a:t> existiert seit 25 Jahren</a:t>
            </a:r>
            <a:endParaRPr lang="fr-FR" sz="1400" dirty="0"/>
          </a:p>
        </p:txBody>
      </p:sp>
      <p:pic>
        <p:nvPicPr>
          <p:cNvPr id="6" name="Image 5" descr="IMG_00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2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82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6080" y="188640"/>
            <a:ext cx="321659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Kö Galerie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rg_hi" descr="http://t0.gstatic.com/images?q=tbn:ANd9GcRfYvHVHlL3aqOdT0yw9mcNV80ZANO0uSALpBmhCeLJ6OjBPtvqB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60848"/>
            <a:ext cx="4536504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IMG_00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2664296" cy="3552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16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737" y="188640"/>
            <a:ext cx="545328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Schadow Arkaden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04864"/>
            <a:ext cx="3810000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467544" y="2204864"/>
            <a:ext cx="24371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Martin-Luther-</a:t>
            </a:r>
            <a:r>
              <a:rPr lang="fr-FR" dirty="0" err="1"/>
              <a:t>Platz</a:t>
            </a:r>
            <a:r>
              <a:rPr lang="fr-FR" dirty="0"/>
              <a:t> 26</a:t>
            </a:r>
          </a:p>
          <a:p>
            <a:r>
              <a:rPr lang="fr-FR" dirty="0" smtClean="0"/>
              <a:t>40212 Düsseldorf</a:t>
            </a:r>
          </a:p>
          <a:p>
            <a:endParaRPr lang="de-DE" dirty="0"/>
          </a:p>
          <a:p>
            <a:r>
              <a:rPr lang="fr-FR" dirty="0"/>
              <a:t>Tel: 0211-</a:t>
            </a:r>
            <a:r>
              <a:rPr lang="fr-FR" dirty="0" smtClean="0"/>
              <a:t>864920</a:t>
            </a:r>
            <a:r>
              <a:rPr lang="fr-FR" dirty="0"/>
              <a:t> </a:t>
            </a:r>
          </a:p>
          <a:p>
            <a:endParaRPr lang="de-DE" dirty="0" smtClean="0"/>
          </a:p>
          <a:p>
            <a:r>
              <a:rPr lang="fr-FR" dirty="0"/>
              <a:t>Fax.: 0211 </a:t>
            </a:r>
            <a:r>
              <a:rPr lang="fr-FR" dirty="0" smtClean="0"/>
              <a:t>/</a:t>
            </a:r>
            <a:r>
              <a:rPr lang="fr-FR" dirty="0"/>
              <a:t> </a:t>
            </a:r>
            <a:r>
              <a:rPr lang="fr-FR" dirty="0" smtClean="0"/>
              <a:t>8649 - 222</a:t>
            </a:r>
          </a:p>
          <a:p>
            <a:endParaRPr lang="de-DE" dirty="0" smtClean="0"/>
          </a:p>
          <a:p>
            <a:r>
              <a:rPr lang="fr-FR" dirty="0"/>
              <a:t>Mo-Sa: </a:t>
            </a:r>
            <a:r>
              <a:rPr lang="fr-FR" dirty="0" smtClean="0"/>
              <a:t>10:00-</a:t>
            </a:r>
            <a:r>
              <a:rPr lang="fr-FR" dirty="0"/>
              <a:t>20:</a:t>
            </a:r>
            <a:r>
              <a:rPr lang="fr-FR" dirty="0" smtClean="0"/>
              <a:t>00 </a:t>
            </a:r>
            <a:r>
              <a:rPr lang="cs-CZ" dirty="0"/>
              <a:t>Uhr</a:t>
            </a:r>
            <a:endParaRPr lang="fr-FR" dirty="0"/>
          </a:p>
          <a:p>
            <a:r>
              <a:rPr lang="de-DE" dirty="0"/>
              <a:t>So: geschlossen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813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737" y="188640"/>
            <a:ext cx="545328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Schadow Arkaden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060848"/>
            <a:ext cx="3721003" cy="2790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ZoneTexte 3"/>
          <p:cNvSpPr txBox="1"/>
          <p:nvPr/>
        </p:nvSpPr>
        <p:spPr>
          <a:xfrm>
            <a:off x="539552" y="2348880"/>
            <a:ext cx="33778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1600" dirty="0" err="1" smtClean="0"/>
              <a:t>einfachen</a:t>
            </a:r>
            <a:r>
              <a:rPr lang="fr-FR" sz="1600" dirty="0" smtClean="0"/>
              <a:t> </a:t>
            </a:r>
            <a:r>
              <a:rPr lang="fr-FR" sz="1600" dirty="0" err="1"/>
              <a:t>Zugang</a:t>
            </a:r>
            <a:endParaRPr lang="fr-FR" sz="1600" dirty="0"/>
          </a:p>
          <a:p>
            <a:pPr marL="285750" indent="-285750">
              <a:buFont typeface="Wingdings" charset="2"/>
              <a:buChar char="Ø"/>
            </a:pPr>
            <a:endParaRPr lang="fr-FR" sz="1600" dirty="0"/>
          </a:p>
          <a:p>
            <a:r>
              <a:rPr lang="fr-FR" sz="16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1600" dirty="0" err="1" smtClean="0"/>
              <a:t>Parkhaus</a:t>
            </a:r>
            <a:r>
              <a:rPr lang="fr-FR" sz="1600" dirty="0" smtClean="0"/>
              <a:t> </a:t>
            </a:r>
            <a:r>
              <a:rPr lang="fr-FR" sz="1600" dirty="0" err="1"/>
              <a:t>für</a:t>
            </a:r>
            <a:r>
              <a:rPr lang="fr-FR" sz="1600" dirty="0"/>
              <a:t> 600 </a:t>
            </a:r>
            <a:r>
              <a:rPr lang="fr-FR" sz="1600" dirty="0" err="1"/>
              <a:t>Fahrzeuge</a:t>
            </a:r>
            <a:endParaRPr lang="fr-FR" sz="1600" dirty="0"/>
          </a:p>
          <a:p>
            <a:pPr marL="285750" indent="-285750">
              <a:buFont typeface="Wingdings" charset="2"/>
              <a:buChar char="Ø"/>
            </a:pPr>
            <a:endParaRPr lang="fr-FR" sz="1600" dirty="0"/>
          </a:p>
          <a:p>
            <a:pPr marL="285750" indent="-285750">
              <a:buFont typeface="Wingdings" charset="0"/>
              <a:buChar char=""/>
            </a:pPr>
            <a:r>
              <a:rPr lang="fr-FR" sz="1600" dirty="0" err="1" smtClean="0"/>
              <a:t>luxuriöse</a:t>
            </a:r>
            <a:r>
              <a:rPr lang="fr-FR" sz="1600" dirty="0" smtClean="0"/>
              <a:t> </a:t>
            </a:r>
            <a:r>
              <a:rPr lang="fr-FR" sz="1600" dirty="0" err="1"/>
              <a:t>und</a:t>
            </a:r>
            <a:r>
              <a:rPr lang="fr-FR" sz="1600" dirty="0"/>
              <a:t> </a:t>
            </a:r>
            <a:r>
              <a:rPr lang="fr-FR" sz="1600" dirty="0" err="1"/>
              <a:t>feminine</a:t>
            </a:r>
            <a:r>
              <a:rPr lang="fr-FR" sz="1600" dirty="0"/>
              <a:t> </a:t>
            </a:r>
            <a:r>
              <a:rPr lang="fr-FR" sz="1600" dirty="0" err="1"/>
              <a:t>Architektur</a:t>
            </a:r>
            <a:endParaRPr lang="fr-FR" sz="1600" dirty="0"/>
          </a:p>
          <a:p>
            <a:endParaRPr lang="fr-FR" sz="1600" dirty="0" smtClean="0"/>
          </a:p>
          <a:p>
            <a:r>
              <a:rPr lang="fr-FR" sz="1600" dirty="0" smtClean="0"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fr-FR" sz="1600" dirty="0" err="1" smtClean="0"/>
              <a:t>fast</a:t>
            </a:r>
            <a:r>
              <a:rPr lang="fr-FR" sz="1600" dirty="0" smtClean="0"/>
              <a:t> </a:t>
            </a:r>
            <a:r>
              <a:rPr lang="fr-FR" sz="1600" dirty="0" err="1" smtClean="0"/>
              <a:t>hundert</a:t>
            </a:r>
            <a:r>
              <a:rPr lang="fr-FR" sz="1600" dirty="0" smtClean="0"/>
              <a:t> </a:t>
            </a:r>
            <a:r>
              <a:rPr lang="fr-FR" sz="1600" dirty="0" err="1"/>
              <a:t>Zeichen</a:t>
            </a:r>
            <a:endParaRPr lang="fr-FR" sz="1600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80716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737" y="188640"/>
            <a:ext cx="5453286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Schadow Arkaden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Image 3" descr="IMG_00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3381840" cy="4509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556792"/>
            <a:ext cx="3024336" cy="45542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794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959" y="188640"/>
            <a:ext cx="476284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B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Galeria Kaufhof</a:t>
            </a:r>
            <a:endParaRPr lang="fr-B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2132856"/>
            <a:ext cx="24371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Heinrich-Heine-Platz 1   </a:t>
            </a:r>
          </a:p>
          <a:p>
            <a:r>
              <a:rPr lang="de-DE" dirty="0"/>
              <a:t>40213  </a:t>
            </a:r>
            <a:r>
              <a:rPr lang="de-DE" dirty="0" smtClean="0"/>
              <a:t>Düsseldorf</a:t>
            </a:r>
          </a:p>
          <a:p>
            <a:endParaRPr lang="de-DE" dirty="0"/>
          </a:p>
          <a:p>
            <a:r>
              <a:rPr lang="fr-FR" dirty="0"/>
              <a:t>Tel: 0211-83970</a:t>
            </a:r>
            <a:r>
              <a:rPr lang="de-DE" dirty="0"/>
              <a:t> </a:t>
            </a:r>
            <a:endParaRPr lang="de-DE" dirty="0" smtClean="0"/>
          </a:p>
          <a:p>
            <a:r>
              <a:rPr lang="fr-FR" dirty="0"/>
              <a:t>Fax.: 0211 / 83 97-</a:t>
            </a:r>
            <a:r>
              <a:rPr lang="fr-FR" dirty="0" smtClean="0"/>
              <a:t>202</a:t>
            </a:r>
          </a:p>
          <a:p>
            <a:endParaRPr lang="de-DE" dirty="0" smtClean="0"/>
          </a:p>
          <a:p>
            <a:r>
              <a:rPr lang="fr-FR" dirty="0"/>
              <a:t>Mo-Sa: 09:30-20:</a:t>
            </a:r>
            <a:r>
              <a:rPr lang="fr-FR" dirty="0" smtClean="0"/>
              <a:t>00 </a:t>
            </a:r>
            <a:r>
              <a:rPr lang="cs-CZ" dirty="0"/>
              <a:t>Uhr</a:t>
            </a:r>
            <a:endParaRPr lang="fr-FR" dirty="0"/>
          </a:p>
          <a:p>
            <a:r>
              <a:rPr lang="de-DE" dirty="0"/>
              <a:t>So: geschlossen</a:t>
            </a:r>
            <a:endParaRPr lang="fr-FR" dirty="0"/>
          </a:p>
        </p:txBody>
      </p:sp>
      <p:pic>
        <p:nvPicPr>
          <p:cNvPr id="5" name="Image 4" descr="Capture d’écran 2011-11-19 à 12.3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28800"/>
            <a:ext cx="4521200" cy="415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209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</TotalTime>
  <Words>251</Words>
  <Application>Microsoft Macintosh PowerPoint</Application>
  <PresentationFormat>Présentation à l'écran (4:3)</PresentationFormat>
  <Paragraphs>125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HELMO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ISMETU11</dc:creator>
  <cp:lastModifiedBy>Lily</cp:lastModifiedBy>
  <cp:revision>47</cp:revision>
  <dcterms:created xsi:type="dcterms:W3CDTF">2011-11-18T08:27:39Z</dcterms:created>
  <dcterms:modified xsi:type="dcterms:W3CDTF">2011-11-21T22:08:23Z</dcterms:modified>
</cp:coreProperties>
</file>