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3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37F-17AC-4FAD-BC9C-6FE0125BE879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C9832-651C-4F2A-8F97-37D89A5E49BE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37F-17AC-4FAD-BC9C-6FE0125BE879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9832-651C-4F2A-8F97-37D89A5E49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37F-17AC-4FAD-BC9C-6FE0125BE879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9832-651C-4F2A-8F97-37D89A5E49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EE37F-17AC-4FAD-BC9C-6FE0125BE879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8C9832-651C-4F2A-8F97-37D89A5E49BE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37F-17AC-4FAD-BC9C-6FE0125BE879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9832-651C-4F2A-8F97-37D89A5E49BE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37F-17AC-4FAD-BC9C-6FE0125BE879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9832-651C-4F2A-8F97-37D89A5E49BE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9832-651C-4F2A-8F97-37D89A5E49B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37F-17AC-4FAD-BC9C-6FE0125BE879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37F-17AC-4FAD-BC9C-6FE0125BE879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9832-651C-4F2A-8F97-37D89A5E49BE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37F-17AC-4FAD-BC9C-6FE0125BE879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C9832-651C-4F2A-8F97-37D89A5E49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EE37F-17AC-4FAD-BC9C-6FE0125BE879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8C9832-651C-4F2A-8F97-37D89A5E49B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37F-17AC-4FAD-BC9C-6FE0125BE879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C9832-651C-4F2A-8F97-37D89A5E49B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7EE37F-17AC-4FAD-BC9C-6FE0125BE879}" type="datetimeFigureOut">
              <a:rPr lang="fr-FR" smtClean="0"/>
              <a:t>20/11/2011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8C9832-651C-4F2A-8F97-37D89A5E49BE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3717032"/>
            <a:ext cx="7385248" cy="2592288"/>
          </a:xfrm>
        </p:spPr>
        <p:txBody>
          <a:bodyPr>
            <a:normAutofit/>
          </a:bodyPr>
          <a:lstStyle/>
          <a:p>
            <a:pPr algn="ctr"/>
            <a:endParaRPr lang="fr-FR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per Open SF" pitchFamily="2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429000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Casper Open SF" pitchFamily="2" charset="0"/>
              </a:rPr>
              <a:t/>
            </a:r>
            <a:br>
              <a:rPr lang="fr-FR" b="1" dirty="0" smtClean="0">
                <a:latin typeface="Casper Open SF" pitchFamily="2" charset="0"/>
              </a:rPr>
            </a:br>
            <a:endParaRPr lang="fr-FR" dirty="0">
              <a:latin typeface="Casper Open SF" pitchFamily="2" charset="0"/>
              <a:cs typeface="MV Boli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2"/>
            <a:ext cx="9144000" cy="6872288"/>
          </a:xfrm>
        </p:spPr>
      </p:pic>
    </p:spTree>
    <p:extLst>
      <p:ext uri="{BB962C8B-B14F-4D97-AF65-F5344CB8AC3E}">
        <p14:creationId xmlns:p14="http://schemas.microsoft.com/office/powerpoint/2010/main" val="33745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6637" y="332656"/>
            <a:ext cx="8424936" cy="6192688"/>
          </a:xfrm>
        </p:spPr>
        <p:txBody>
          <a:bodyPr/>
          <a:lstStyle/>
          <a:p>
            <a:pPr marL="0" indent="0" algn="ctr">
              <a:buNone/>
            </a:pP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enze SF" pitchFamily="2" charset="0"/>
            </a:endParaRPr>
          </a:p>
          <a:p>
            <a:pPr marL="0" indent="0" algn="ctr"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enze SF" pitchFamily="2" charset="0"/>
              </a:rPr>
              <a:t>                                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enze SF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81" y="-99392"/>
            <a:ext cx="918898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2741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992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7016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546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438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054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550</TotalTime>
  <Words>1</Words>
  <Application>Microsoft Office PowerPoint</Application>
  <PresentationFormat>Affichage à l'écran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Papier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Music, characteristics and themes</dc:title>
  <dc:creator>Steve</dc:creator>
  <cp:lastModifiedBy>Steve</cp:lastModifiedBy>
  <cp:revision>67</cp:revision>
  <dcterms:created xsi:type="dcterms:W3CDTF">2011-11-09T13:52:22Z</dcterms:created>
  <dcterms:modified xsi:type="dcterms:W3CDTF">2011-11-20T18:04:37Z</dcterms:modified>
</cp:coreProperties>
</file>