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83E"/>
    <a:srgbClr val="32249C"/>
    <a:srgbClr val="0000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0845" autoAdjust="0"/>
  </p:normalViewPr>
  <p:slideViewPr>
    <p:cSldViewPr>
      <p:cViewPr varScale="1">
        <p:scale>
          <a:sx n="63" d="100"/>
          <a:sy n="63" d="100"/>
        </p:scale>
        <p:origin x="-12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8F80C7-EC9F-4BD1-8442-F311CD07AF3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F80C7-EC9F-4BD1-8442-F311CD07AF3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F80C7-EC9F-4BD1-8442-F311CD07AF3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076" name="Picture 4" descr="A:\minispi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 eaLnBrk="1" hangingPunct="1">
              <a:defRPr>
                <a:solidFill>
                  <a:srgbClr val="A08366"/>
                </a:solidFill>
              </a:defRPr>
            </a:lvl1pPr>
          </a:lstStyle>
          <a:p>
            <a:endParaRPr lang="fr-F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 eaLnBrk="1" hangingPunct="1">
              <a:defRPr>
                <a:solidFill>
                  <a:srgbClr val="A08366"/>
                </a:solidFill>
              </a:defRPr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 eaLnBrk="1" hangingPunct="1">
              <a:defRPr>
                <a:solidFill>
                  <a:srgbClr val="A08366"/>
                </a:solidFill>
              </a:defRPr>
            </a:lvl1pPr>
          </a:lstStyle>
          <a:p>
            <a:fld id="{5D65B689-183C-457E-96F1-D0BBE96F3A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FA9E1-A173-499D-9498-21686BBC1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5D3A8-43CC-4337-952E-6C8FD5C036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A6630-E4AB-492A-A5DD-730E94A120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3BDE8-270E-4565-9DB8-E72FFB51B3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AD8A-25C5-4AA7-B8C1-5A86CCE09C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E6D6D-34AB-4716-970F-688445BAF2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E08D1-5D1C-4C8A-859D-2B821F4876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75EEA-AEA8-40DA-BE13-D2E9FA6FFB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BAE89-B321-4648-8C36-4BFFF4346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F8C23-20EA-4F1F-A561-2D8E9F5E20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052" name="Picture 4" descr="A:\minispir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205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C99045B0-1FD1-4517-B2CC-F85D789726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fleurs.gif"/>
          <p:cNvPicPr>
            <a:picLocks noChangeAspect="1"/>
          </p:cNvPicPr>
          <p:nvPr/>
        </p:nvPicPr>
        <p:blipFill>
          <a:blip r:embed="rId2" cstate="print">
            <a:lum bright="13000"/>
          </a:blip>
          <a:stretch>
            <a:fillRect/>
          </a:stretch>
        </p:blipFill>
        <p:spPr>
          <a:xfrm>
            <a:off x="6228184" y="4077072"/>
            <a:ext cx="2198178" cy="2304254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Journal d’une poétesse</a:t>
            </a:r>
            <a:endParaRPr lang="fr-FR" dirty="0"/>
          </a:p>
        </p:txBody>
      </p:sp>
      <p:pic>
        <p:nvPicPr>
          <p:cNvPr id="14" name="Image 13" descr="midoun126226320109_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7" y="3140968"/>
            <a:ext cx="3321729" cy="4245020"/>
          </a:xfrm>
          <a:prstGeom prst="rect">
            <a:avLst/>
          </a:prstGeom>
        </p:spPr>
      </p:pic>
      <p:pic>
        <p:nvPicPr>
          <p:cNvPr id="21" name="Image 20" descr="cnn3nl4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620688"/>
            <a:ext cx="1676400" cy="1485900"/>
          </a:xfrm>
          <a:prstGeom prst="rect">
            <a:avLst/>
          </a:prstGeom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87624" y="62068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Septembre  1459 – Bordeaux, nouvelle ville, nouvelle vie…</a:t>
            </a:r>
            <a:endParaRPr lang="fr-FR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632848" cy="435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61048"/>
            <a:ext cx="3364012" cy="22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5238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716016" y="321297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2083E"/>
                </a:solidFill>
                <a:latin typeface="Carolingia" pitchFamily="2" charset="0"/>
              </a:rPr>
              <a:t>Zoé et </a:t>
            </a:r>
            <a:r>
              <a:rPr lang="fr-FR" sz="2800" dirty="0" err="1" smtClean="0">
                <a:solidFill>
                  <a:srgbClr val="02083E"/>
                </a:solidFill>
                <a:latin typeface="Carolingia" pitchFamily="2" charset="0"/>
              </a:rPr>
              <a:t>Nathaël</a:t>
            </a:r>
            <a:endParaRPr lang="fr-FR" sz="2800" dirty="0">
              <a:solidFill>
                <a:srgbClr val="02083E"/>
              </a:solidFill>
              <a:latin typeface="Carolingia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2251362" cy="46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16216" y="404664"/>
            <a:ext cx="2141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/>
              <a:t>Mariée </a:t>
            </a:r>
            <a:r>
              <a:rPr lang="fr-FR" sz="1000" dirty="0" smtClean="0"/>
              <a:t>à </a:t>
            </a:r>
            <a:r>
              <a:rPr lang="fr-FR" sz="1000" dirty="0" err="1" smtClean="0"/>
              <a:t>Brixius</a:t>
            </a:r>
            <a:r>
              <a:rPr lang="fr-FR" sz="1000" dirty="0" smtClean="0"/>
              <a:t> depuis le 21/10/2011.</a:t>
            </a:r>
            <a:br>
              <a:rPr lang="fr-FR" sz="1000" dirty="0" smtClean="0"/>
            </a:br>
            <a:r>
              <a:rPr lang="fr-FR" sz="1000" dirty="0" smtClean="0"/>
              <a:t>Mariage célébré par le curé </a:t>
            </a:r>
            <a:r>
              <a:rPr lang="fr-FR" sz="1000" dirty="0" err="1" smtClean="0"/>
              <a:t>Viviemoi</a:t>
            </a:r>
            <a:r>
              <a:rPr lang="fr-FR" sz="1000" dirty="0" smtClean="0"/>
              <a:t>.</a:t>
            </a:r>
            <a:endParaRPr lang="fr-FR" sz="10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96752"/>
            <a:ext cx="2000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3438" y="2348880"/>
            <a:ext cx="282894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43608" y="54868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Et la suite ?</a:t>
            </a:r>
            <a:endParaRPr lang="fr-FR" i="1" dirty="0"/>
          </a:p>
        </p:txBody>
      </p:sp>
      <p:pic>
        <p:nvPicPr>
          <p:cNvPr id="9" name="Image 8" descr="chut_cest_un_secret_perroquets_animes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0"/>
            <a:ext cx="2095500" cy="25336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s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5" y="1988840"/>
            <a:ext cx="5472608" cy="4101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1043608" y="26064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….Une petite boule de poil toute noire se faufile entre ses jambes et entre en miaulant. </a:t>
            </a:r>
            <a:r>
              <a:rPr lang="fr-FR" sz="1400" i="1" dirty="0" err="1" smtClean="0"/>
              <a:t>Sashah</a:t>
            </a:r>
            <a:r>
              <a:rPr lang="fr-FR" sz="1400" i="1" dirty="0" smtClean="0"/>
              <a:t> sourit, au plus profond de son chagrin, voilà qu'un compère s'invitait chez elle. Elle referma pour empêcher le froid de rendre la maison encore plus glaciale et chercha du regard l'intrus. </a:t>
            </a:r>
            <a:br>
              <a:rPr lang="fr-FR" sz="1400" i="1" dirty="0" smtClean="0"/>
            </a:b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400" i="1" dirty="0" smtClean="0"/>
              <a:t>Marchant en zigzaguant, d'un pas encore mal assuré, il allait droit vers la cheminée. Elle s'adossa contre le montant de la porte et l'observa en souriant…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9" name="Image 8" descr="mur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005064"/>
            <a:ext cx="1554534" cy="17804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Image 9" descr="6rdc6aqv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772816"/>
            <a:ext cx="3015114" cy="2448272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o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132856"/>
            <a:ext cx="6408712" cy="40054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31640" y="54868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Et j’ai connu la mer où naquit ma plume</a:t>
            </a:r>
          </a:p>
          <a:p>
            <a:r>
              <a:rPr lang="fr-FR" sz="1200" i="1" dirty="0" smtClean="0"/>
              <a:t>La plus belle et la plus douce des eaux</a:t>
            </a:r>
          </a:p>
          <a:p>
            <a:r>
              <a:rPr lang="fr-FR" sz="1200" i="1" dirty="0" smtClean="0"/>
              <a:t>Je la vis un matin de brume</a:t>
            </a:r>
          </a:p>
          <a:p>
            <a:r>
              <a:rPr lang="fr-FR" sz="1200" i="1" dirty="0" smtClean="0"/>
              <a:t>Les embruns laissant du sel sur ma peau…</a:t>
            </a:r>
          </a:p>
          <a:p>
            <a:endParaRPr lang="fr-FR" sz="1200" i="1" dirty="0"/>
          </a:p>
        </p:txBody>
      </p:sp>
      <p:pic>
        <p:nvPicPr>
          <p:cNvPr id="6" name="Image 5" descr="mouett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24744"/>
            <a:ext cx="2160240" cy="1914758"/>
          </a:xfrm>
          <a:prstGeom prst="rect">
            <a:avLst/>
          </a:prstGeom>
        </p:spPr>
      </p:pic>
      <p:pic>
        <p:nvPicPr>
          <p:cNvPr id="7" name="Image 6" descr="50f777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2656"/>
            <a:ext cx="1368152" cy="1270425"/>
          </a:xfrm>
          <a:prstGeom prst="rect">
            <a:avLst/>
          </a:prstGeom>
        </p:spPr>
      </p:pic>
      <p:pic>
        <p:nvPicPr>
          <p:cNvPr id="8" name="Image 7" descr="mouett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2160240" cy="1914758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Genève</a:t>
            </a:r>
            <a:br>
              <a:rPr lang="fr-FR" dirty="0" smtClean="0"/>
            </a:br>
            <a:r>
              <a:rPr lang="fr-FR" sz="1800" dirty="0" smtClean="0"/>
              <a:t>Naissance de Zoé </a:t>
            </a:r>
            <a:endParaRPr lang="fr-FR" sz="1800" dirty="0"/>
          </a:p>
        </p:txBody>
      </p:sp>
      <p:pic>
        <p:nvPicPr>
          <p:cNvPr id="7" name="Espace réservé du contenu 6" descr="H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60648"/>
            <a:ext cx="4118992" cy="1294934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7541840" cy="4114800"/>
          </a:xfrm>
        </p:spPr>
        <p:txBody>
          <a:bodyPr/>
          <a:lstStyle/>
          <a:p>
            <a:pPr>
              <a:buNone/>
            </a:pPr>
            <a:endParaRPr lang="fr-FR" sz="12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Il est là l’enfant que j’attendais</a:t>
            </a: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Là, il m’arrondit doucement </a:t>
            </a: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Et je vais voir mon corps gringalet</a:t>
            </a: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S’épanouir au fil du temps</a:t>
            </a: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Il est là mon bébé bonheur</a:t>
            </a: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Celui que j’ai tant désiré</a:t>
            </a: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Et j’ai hâte d’entendre ses pleurs</a:t>
            </a:r>
          </a:p>
          <a:p>
            <a:pPr>
              <a:buNone/>
            </a:pPr>
            <a:r>
              <a:rPr lang="fr-FR" sz="1200" i="1" dirty="0" smtClean="0">
                <a:latin typeface="Comic Sans MS" pitchFamily="66" charset="0"/>
              </a:rPr>
              <a:t>Le jour où je vais accoucher </a:t>
            </a:r>
          </a:p>
          <a:p>
            <a:pPr>
              <a:buNone/>
            </a:pPr>
            <a:endParaRPr lang="fr-FR" sz="1200" dirty="0" smtClean="0">
              <a:latin typeface="Comic Sans MS" pitchFamily="66" charset="0"/>
            </a:endParaRPr>
          </a:p>
          <a:p>
            <a:pPr>
              <a:buNone/>
            </a:pPr>
            <a:endParaRPr lang="fr-FR" sz="1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1200" dirty="0" smtClean="0">
                <a:latin typeface="Comic Sans MS" pitchFamily="66" charset="0"/>
              </a:rPr>
              <a:t>Le 04 Novembre 1458 est née </a:t>
            </a:r>
          </a:p>
          <a:p>
            <a:pPr>
              <a:buNone/>
            </a:pPr>
            <a:r>
              <a:rPr lang="fr-FR" sz="1200" dirty="0" smtClean="0">
                <a:latin typeface="Comic Sans MS" pitchFamily="66" charset="0"/>
              </a:rPr>
              <a:t>À Genève en Helvétie</a:t>
            </a:r>
          </a:p>
          <a:p>
            <a:pPr>
              <a:buNone/>
            </a:pPr>
            <a:r>
              <a:rPr lang="fr-FR" sz="1200" dirty="0" smtClean="0">
                <a:latin typeface="Comic Sans MS" pitchFamily="66" charset="0"/>
              </a:rPr>
              <a:t>Zoé, </a:t>
            </a:r>
            <a:r>
              <a:rPr lang="fr-FR" sz="1200" dirty="0" err="1" smtClean="0">
                <a:latin typeface="Comic Sans MS" pitchFamily="66" charset="0"/>
              </a:rPr>
              <a:t>Sashah</a:t>
            </a:r>
            <a:r>
              <a:rPr lang="fr-FR" sz="1200" dirty="0" smtClean="0">
                <a:latin typeface="Comic Sans MS" pitchFamily="66" charset="0"/>
              </a:rPr>
              <a:t>, </a:t>
            </a:r>
            <a:r>
              <a:rPr lang="fr-FR" sz="1200" dirty="0" err="1" smtClean="0">
                <a:latin typeface="Comic Sans MS" pitchFamily="66" charset="0"/>
              </a:rPr>
              <a:t>Albunéa</a:t>
            </a:r>
            <a:endParaRPr lang="fr-FR" sz="1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1200" dirty="0" smtClean="0">
                <a:latin typeface="Comic Sans MS" pitchFamily="66" charset="0"/>
              </a:rPr>
              <a:t>Fille de </a:t>
            </a:r>
            <a:r>
              <a:rPr lang="fr-FR" sz="1200" dirty="0" err="1" smtClean="0">
                <a:latin typeface="Comic Sans MS" pitchFamily="66" charset="0"/>
              </a:rPr>
              <a:t>Gutfrin</a:t>
            </a:r>
            <a:r>
              <a:rPr lang="fr-FR" sz="1200" dirty="0" smtClean="0">
                <a:latin typeface="Comic Sans MS" pitchFamily="66" charset="0"/>
              </a:rPr>
              <a:t> et de</a:t>
            </a:r>
          </a:p>
          <a:p>
            <a:pPr>
              <a:buNone/>
            </a:pPr>
            <a:r>
              <a:rPr lang="fr-FR" sz="1200" dirty="0" err="1" smtClean="0">
                <a:latin typeface="Comic Sans MS" pitchFamily="66" charset="0"/>
              </a:rPr>
              <a:t>Sashah</a:t>
            </a:r>
            <a:r>
              <a:rPr lang="fr-FR" sz="1200" dirty="0" smtClean="0">
                <a:latin typeface="Comic Sans MS" pitchFamily="66" charset="0"/>
              </a:rPr>
              <a:t>  Del Castillo</a:t>
            </a:r>
            <a:endParaRPr lang="fr-FR" sz="1200" dirty="0">
              <a:latin typeface="Comic Sans MS" pitchFamily="66" charset="0"/>
            </a:endParaRPr>
          </a:p>
        </p:txBody>
      </p:sp>
      <p:pic>
        <p:nvPicPr>
          <p:cNvPr id="6" name="Image 5" descr="Oyan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44824"/>
            <a:ext cx="1803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231072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ebestubes1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077072"/>
            <a:ext cx="1057844" cy="1329349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  <p:pic>
        <p:nvPicPr>
          <p:cNvPr id="3" name="Image 2" descr="19980511-750-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3389266" cy="4392488"/>
          </a:xfrm>
          <a:prstGeom prst="ellipse">
            <a:avLst/>
          </a:prstGeom>
        </p:spPr>
      </p:pic>
      <p:pic>
        <p:nvPicPr>
          <p:cNvPr id="9" name="Image 8" descr="00funambu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124744"/>
            <a:ext cx="4414416" cy="532030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436096" y="1844824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Elle ôta le voile rouge, le premier qui la recouvrait pour exprimer sa passion, </a:t>
            </a:r>
            <a:br>
              <a:rPr lang="fr-FR" sz="1200" i="1" dirty="0" smtClean="0"/>
            </a:br>
            <a:r>
              <a:rPr lang="fr-FR" sz="1200" i="1" dirty="0" smtClean="0"/>
              <a:t>Il vola autour d’elle avec sensualité, </a:t>
            </a:r>
            <a:br>
              <a:rPr lang="fr-FR" sz="1200" i="1" dirty="0" smtClean="0"/>
            </a:br>
            <a:r>
              <a:rPr lang="fr-FR" sz="1200" i="1" dirty="0" smtClean="0"/>
              <a:t>Caressant son corps telles les ailes d’un papillon </a:t>
            </a:r>
            <a:br>
              <a:rPr lang="fr-FR" sz="1200" i="1" dirty="0" smtClean="0"/>
            </a:br>
            <a:r>
              <a:rPr lang="fr-FR" sz="1200" i="1" dirty="0" smtClean="0"/>
              <a:t>Laissant un peu deviner son corps nu en fusion </a:t>
            </a:r>
            <a:br>
              <a:rPr lang="fr-FR" sz="1200" i="1" dirty="0" smtClean="0"/>
            </a:br>
            <a:r>
              <a:rPr lang="fr-FR" sz="1200" i="1" dirty="0" smtClean="0"/>
              <a:t/>
            </a:r>
            <a:br>
              <a:rPr lang="fr-FR" sz="1200" i="1" dirty="0" smtClean="0"/>
            </a:br>
            <a:r>
              <a:rPr lang="fr-FR" sz="1200" i="1" dirty="0" smtClean="0"/>
              <a:t>Le vent emporta le voile rouge et… </a:t>
            </a:r>
          </a:p>
          <a:p>
            <a:endParaRPr lang="fr-FR" sz="1200" i="1" dirty="0" smtClean="0"/>
          </a:p>
          <a:p>
            <a:endParaRPr lang="fr-FR" sz="1200" i="1" dirty="0" smtClean="0"/>
          </a:p>
          <a:p>
            <a:r>
              <a:rPr lang="fr-FR" sz="1200" i="1" dirty="0" smtClean="0"/>
              <a:t/>
            </a:r>
            <a:br>
              <a:rPr lang="fr-FR" sz="1200" i="1" dirty="0" smtClean="0"/>
            </a:br>
            <a:r>
              <a:rPr lang="fr-FR" sz="1200" i="1" dirty="0" smtClean="0"/>
              <a:t/>
            </a:r>
            <a:br>
              <a:rPr lang="fr-FR" sz="1200" i="1" dirty="0" smtClean="0"/>
            </a:br>
            <a:r>
              <a:rPr lang="fr-FR" sz="1200" i="1" dirty="0" smtClean="0"/>
              <a:t>Apparut un autre voile, couleur d'oranges, relevant son ventre </a:t>
            </a:r>
            <a:br>
              <a:rPr lang="fr-FR" sz="1200" i="1" dirty="0" smtClean="0"/>
            </a:br>
            <a:r>
              <a:rPr lang="fr-FR" sz="1200" i="1" dirty="0" smtClean="0"/>
              <a:t>Laissant la lueur des flammes miroitée sur sa peau mordorée. </a:t>
            </a:r>
            <a:br>
              <a:rPr lang="fr-FR" sz="1200" i="1" dirty="0" smtClean="0"/>
            </a:br>
            <a:r>
              <a:rPr lang="fr-FR" sz="1200" i="1" dirty="0" smtClean="0"/>
              <a:t>Brillant comme un cristal lové dans son nombril en son centre </a:t>
            </a:r>
            <a:br>
              <a:rPr lang="fr-FR" sz="1200" i="1" dirty="0" smtClean="0"/>
            </a:br>
            <a:r>
              <a:rPr lang="fr-FR" sz="1200" i="1" dirty="0" smtClean="0"/>
              <a:t>Une pierre d’un blanc pur incitant les regards à s’attarder </a:t>
            </a:r>
            <a:br>
              <a:rPr lang="fr-FR" sz="1200" i="1" dirty="0" smtClean="0"/>
            </a:br>
            <a:r>
              <a:rPr lang="fr-FR" sz="1200" i="1" dirty="0" smtClean="0"/>
              <a:t/>
            </a:r>
            <a:br>
              <a:rPr lang="fr-FR" sz="1200" i="1" dirty="0" smtClean="0"/>
            </a:br>
            <a:r>
              <a:rPr lang="fr-FR" sz="1200" i="1" dirty="0" err="1" smtClean="0"/>
              <a:t>Sashah</a:t>
            </a:r>
            <a:r>
              <a:rPr lang="fr-FR" sz="1200" i="1" dirty="0" smtClean="0"/>
              <a:t> quitta le voile orange, qui s'envola doucement… </a:t>
            </a:r>
            <a:endParaRPr lang="fr-FR" sz="1200" i="1" dirty="0"/>
          </a:p>
        </p:txBody>
      </p:sp>
      <p:sp>
        <p:nvSpPr>
          <p:cNvPr id="13" name="Rectangle 12"/>
          <p:cNvSpPr/>
          <p:nvPr/>
        </p:nvSpPr>
        <p:spPr>
          <a:xfrm>
            <a:off x="539552" y="404664"/>
            <a:ext cx="7051931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Sashah</a:t>
            </a:r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fille de la Lune 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99792" y="119675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</a:rPr>
              <a:t>  Naissance        d’une troupe…</a:t>
            </a:r>
            <a:endParaRPr lang="fr-FR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92036"/>
            <a:ext cx="3960440" cy="440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43608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r>
              <a:rPr lang="fr-FR" i="1" dirty="0" smtClean="0"/>
              <a:t>Un an de voyage, un mariage et direction la Guyenne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508104" y="191683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Stonehenge" pitchFamily="2" charset="0"/>
              </a:rPr>
              <a:t>Quand </a:t>
            </a:r>
            <a:r>
              <a:rPr lang="fr-FR" i="1" dirty="0" err="1" smtClean="0">
                <a:latin typeface="Stonehenge" pitchFamily="2" charset="0"/>
              </a:rPr>
              <a:t>Sashah</a:t>
            </a:r>
            <a:r>
              <a:rPr lang="fr-FR" i="1" dirty="0" smtClean="0">
                <a:latin typeface="Stonehenge" pitchFamily="2" charset="0"/>
              </a:rPr>
              <a:t> Del Castillo devient </a:t>
            </a:r>
            <a:r>
              <a:rPr lang="fr-FR" i="1" dirty="0" err="1" smtClean="0">
                <a:latin typeface="Stonehenge" pitchFamily="2" charset="0"/>
              </a:rPr>
              <a:t>Sashah</a:t>
            </a:r>
            <a:r>
              <a:rPr lang="fr-FR" i="1" dirty="0" smtClean="0">
                <a:latin typeface="Stonehenge" pitchFamily="2" charset="0"/>
              </a:rPr>
              <a:t> </a:t>
            </a:r>
            <a:r>
              <a:rPr lang="fr-FR" i="1" dirty="0" smtClean="0">
                <a:latin typeface="Stonehenge" pitchFamily="2" charset="0"/>
              </a:rPr>
              <a:t>Snow</a:t>
            </a:r>
          </a:p>
          <a:p>
            <a:pPr algn="ctr"/>
            <a:endParaRPr lang="fr-FR" i="1" dirty="0" smtClean="0">
              <a:latin typeface="Stonehenge" pitchFamily="2" charset="0"/>
            </a:endParaRPr>
          </a:p>
          <a:p>
            <a:pPr algn="ctr"/>
            <a:r>
              <a:rPr lang="fr-FR" i="1" dirty="0" smtClean="0">
                <a:latin typeface="Stonehenge" pitchFamily="2" charset="0"/>
              </a:rPr>
              <a:t>07 Mars 1459 Sion</a:t>
            </a:r>
            <a:endParaRPr lang="fr-FR" i="1" dirty="0">
              <a:latin typeface="Stonehenge" pitchFamily="2" charset="0"/>
            </a:endParaRPr>
          </a:p>
        </p:txBody>
      </p:sp>
      <p:pic>
        <p:nvPicPr>
          <p:cNvPr id="6" name="Image 5" descr="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149080"/>
            <a:ext cx="3810000" cy="1905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4392488" cy="4680520"/>
          </a:xfrm>
        </p:spPr>
        <p:txBody>
          <a:bodyPr/>
          <a:lstStyle/>
          <a:p>
            <a:r>
              <a:rPr lang="fr-FR" sz="1050" dirty="0" smtClean="0"/>
              <a:t>Extrait… Feuille </a:t>
            </a:r>
            <a:r>
              <a:rPr lang="fr-FR" sz="1050" dirty="0" smtClean="0"/>
              <a:t>de chou du 07 Avril 1459</a:t>
            </a:r>
            <a:br>
              <a:rPr lang="fr-FR" sz="1050" dirty="0" smtClean="0"/>
            </a:b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1050" u="sng" dirty="0" smtClean="0"/>
              <a:t>La </a:t>
            </a:r>
            <a:r>
              <a:rPr lang="fr-FR" sz="1050" u="sng" dirty="0" smtClean="0"/>
              <a:t>révolte des boulangers !</a:t>
            </a: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1050" dirty="0" smtClean="0"/>
              <a:t>J'ai suivi mon petit vieux juste à temps pour entendre "Le maire nous roulera pas dans la </a:t>
            </a:r>
            <a:r>
              <a:rPr lang="fr-FR" sz="1050" u="sng" dirty="0" smtClean="0"/>
              <a:t>farine</a:t>
            </a:r>
            <a:r>
              <a:rPr lang="fr-FR" sz="1050" dirty="0" smtClean="0"/>
              <a:t>, il expose ses </a:t>
            </a:r>
            <a:r>
              <a:rPr lang="fr-FR" sz="1050" u="sng" dirty="0" smtClean="0"/>
              <a:t>miches</a:t>
            </a:r>
            <a:r>
              <a:rPr lang="fr-FR" sz="1050" dirty="0" smtClean="0"/>
              <a:t> sur le marché et elles ne sont pas plus attrayantes que les nôtres ! </a:t>
            </a:r>
            <a:br>
              <a:rPr lang="fr-FR" sz="1050" dirty="0" smtClean="0"/>
            </a:b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1050" dirty="0" err="1" smtClean="0"/>
              <a:t>Oulà</a:t>
            </a:r>
            <a:r>
              <a:rPr lang="fr-FR" sz="1050" dirty="0" smtClean="0"/>
              <a:t> me suis-je dit, un maire tout neuf et voilà qu'il était dans le </a:t>
            </a:r>
            <a:r>
              <a:rPr lang="fr-FR" sz="1050" u="sng" dirty="0" smtClean="0"/>
              <a:t>pétrin</a:t>
            </a:r>
            <a:r>
              <a:rPr lang="fr-FR" sz="1050" dirty="0" smtClean="0"/>
              <a:t> !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050" dirty="0" smtClean="0"/>
              <a:t>Et ça levait du poing en râlant "Nos </a:t>
            </a:r>
            <a:r>
              <a:rPr lang="fr-FR" sz="1050" u="sng" dirty="0" smtClean="0"/>
              <a:t>bannettes</a:t>
            </a:r>
            <a:r>
              <a:rPr lang="fr-FR" sz="1050" dirty="0" smtClean="0"/>
              <a:t> seront vides à nous priver de bois, mais c'est vous qui tirerez la </a:t>
            </a:r>
            <a:r>
              <a:rPr lang="fr-FR" sz="1050" u="sng" dirty="0" smtClean="0"/>
              <a:t>ficelle</a:t>
            </a:r>
            <a:r>
              <a:rPr lang="fr-FR" sz="1050" dirty="0" smtClean="0"/>
              <a:t> ! Un autre s'énervait en brayant "Mais il nous prend pour des </a:t>
            </a:r>
            <a:r>
              <a:rPr lang="fr-FR" sz="1050" u="sng" dirty="0" smtClean="0"/>
              <a:t>bâtards</a:t>
            </a:r>
            <a:r>
              <a:rPr lang="fr-FR" sz="1050" dirty="0" smtClean="0"/>
              <a:t>, ma parole ? </a:t>
            </a:r>
            <a:br>
              <a:rPr lang="fr-FR" sz="105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050" dirty="0" smtClean="0"/>
              <a:t>Je vous prie de croire que la révolte n'avait rien d'une </a:t>
            </a:r>
            <a:r>
              <a:rPr lang="fr-FR" sz="1050" u="sng" dirty="0" smtClean="0"/>
              <a:t>tranche</a:t>
            </a:r>
            <a:r>
              <a:rPr lang="fr-FR" sz="1050" dirty="0" smtClean="0"/>
              <a:t> de rigolade ! Et le maire semblait les avoir mis tous en </a:t>
            </a:r>
            <a:r>
              <a:rPr lang="fr-FR" sz="1050" u="sng" dirty="0" smtClean="0"/>
              <a:t>boule</a:t>
            </a:r>
            <a:r>
              <a:rPr lang="fr-FR" sz="1050" dirty="0" smtClean="0"/>
              <a:t> !</a:t>
            </a:r>
            <a:br>
              <a:rPr lang="fr-FR" sz="1050" dirty="0" smtClean="0"/>
            </a:b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1050" dirty="0" smtClean="0"/>
              <a:t>Gageons que ce conflit se désamorce, faudrait pas qu'un matin, le Messire Léandre en allant à la mairie, croise un </a:t>
            </a:r>
            <a:r>
              <a:rPr lang="fr-FR" sz="1050" u="sng" dirty="0" smtClean="0"/>
              <a:t>mitron</a:t>
            </a:r>
            <a:r>
              <a:rPr lang="fr-FR" sz="1050" dirty="0" smtClean="0"/>
              <a:t> en colère, qui lui colle un </a:t>
            </a:r>
            <a:r>
              <a:rPr lang="fr-FR" sz="1050" u="sng" dirty="0" smtClean="0"/>
              <a:t>pain</a:t>
            </a:r>
            <a:r>
              <a:rPr lang="fr-FR" sz="1050" dirty="0" smtClean="0"/>
              <a:t> ! </a:t>
            </a:r>
            <a:br>
              <a:rPr lang="fr-FR" sz="1050" dirty="0" smtClean="0"/>
            </a:b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1050" dirty="0" smtClean="0"/>
              <a:t>Et s'il n'y a plus de pain comment on va casser la </a:t>
            </a:r>
            <a:r>
              <a:rPr lang="fr-FR" sz="1050" u="sng" dirty="0" smtClean="0"/>
              <a:t>croûte</a:t>
            </a:r>
            <a:r>
              <a:rPr lang="fr-FR" sz="1050" dirty="0" smtClean="0"/>
              <a:t> ? s'affola mon petit vieux, si les prix grimpent je vais plus avoir assez de </a:t>
            </a:r>
            <a:r>
              <a:rPr lang="fr-FR" sz="1050" u="sng" dirty="0" smtClean="0"/>
              <a:t>blé</a:t>
            </a:r>
            <a:r>
              <a:rPr lang="fr-FR" sz="1050" dirty="0" smtClean="0"/>
              <a:t> pour me payer ne serait-ce qu'un petit </a:t>
            </a:r>
            <a:r>
              <a:rPr lang="fr-FR" sz="1050" u="sng" dirty="0" smtClean="0"/>
              <a:t>quignon</a:t>
            </a:r>
            <a:r>
              <a:rPr lang="fr-FR" sz="1050" dirty="0" smtClean="0"/>
              <a:t> ?</a:t>
            </a:r>
            <a:br>
              <a:rPr lang="fr-FR" sz="1050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87624" y="5486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Blaye avril 1459 – Une nouvelle vie en Guyenne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24744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96952"/>
            <a:ext cx="1597452" cy="23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804248" y="54452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   </a:t>
            </a:r>
            <a:r>
              <a:rPr lang="fr-FR" sz="1800" i="1" dirty="0" err="1" smtClean="0"/>
              <a:t>Xa</a:t>
            </a:r>
            <a:r>
              <a:rPr lang="fr-FR" sz="1800" i="1" dirty="0" smtClean="0"/>
              <a:t> Snow     son époux †</a:t>
            </a:r>
            <a:endParaRPr lang="fr-FR" sz="1800" i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87624" y="1556792"/>
            <a:ext cx="3437159" cy="45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MON TOUT PETIT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Comme un îlot au milieu de la tempête de mes sentiments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Comme une lumière qui rayonne d'un éclat pur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 t'accroches et tu luis mon petit enfant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 commences ta vie doucement, tu dessines ton futur….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Dans mon chagrin immense d'avoir tout perdu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Dans ma chaleur et ma tristesse infinie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 habites et  investis mon cœur fourbu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dirty="0" smtClean="0">
                <a:latin typeface="+mj-lt"/>
                <a:ea typeface="Calibri" pitchFamily="34" charset="0"/>
              </a:rPr>
              <a:t>Par la disparation de ton père que la mort a ravie…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Je te sens là, vivre au creux de moi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Petit être de lumière qui grandit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Et je chuchote et te parle tout bas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je t'aime, tu sais mon tout petit 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Un moment viendra où tu verras le jour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Tu quitteras à jamais la chaleur de mon corps douillet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Alors  je te pendrai dans mes bras de velours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Et doucement là,  je te bercerai…….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Mais à présent tu dois un peu grandir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Pour quelques temps en mon sein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Et je vais pour toi peu à peu m'épanouir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Petite âme, nous construisons ensemble ton demain….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22860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423830" cy="318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1331640" y="69269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Naissance de </a:t>
            </a:r>
            <a:r>
              <a:rPr lang="fr-FR" dirty="0" err="1" smtClean="0"/>
              <a:t>Nathaël</a:t>
            </a:r>
            <a:r>
              <a:rPr lang="fr-FR" dirty="0" smtClean="0"/>
              <a:t>, Pierre, Alexandre Snow, Blaye Juin 1459</a:t>
            </a:r>
            <a:endParaRPr lang="fr-FR" dirty="0"/>
          </a:p>
        </p:txBody>
      </p:sp>
      <p:pic>
        <p:nvPicPr>
          <p:cNvPr id="12" name="Image 11" descr="091027101401638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212976"/>
            <a:ext cx="3066676" cy="302433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Cliquez pour voir la page suivante....</a:t>
            </a:r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4869388" cy="369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259632" y="5486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Août1459 errance périgourdine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56176" y="1916832"/>
            <a:ext cx="23762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/>
              <a:t>Enfer </a:t>
            </a:r>
            <a:br>
              <a:rPr lang="fr-FR" sz="1000" i="1" dirty="0" smtClean="0"/>
            </a:br>
            <a:r>
              <a:rPr lang="fr-FR" sz="1000" i="1" dirty="0" smtClean="0"/>
              <a:t/>
            </a:r>
            <a:br>
              <a:rPr lang="fr-FR" sz="1000" i="1" dirty="0" smtClean="0"/>
            </a:br>
            <a:r>
              <a:rPr lang="fr-FR" sz="1000" i="1" dirty="0" smtClean="0"/>
              <a:t>Sombre destin ou douce pénitence ?</a:t>
            </a:r>
            <a:br>
              <a:rPr lang="fr-FR" sz="1000" i="1" dirty="0" smtClean="0"/>
            </a:br>
            <a:r>
              <a:rPr lang="fr-FR" sz="1000" i="1" dirty="0" smtClean="0"/>
              <a:t>Me voici à vous ouvrir les portes de l’impudence…</a:t>
            </a:r>
            <a:br>
              <a:rPr lang="fr-FR" sz="1000" i="1" dirty="0" smtClean="0"/>
            </a:br>
            <a:r>
              <a:rPr lang="fr-FR" sz="1000" i="1" dirty="0" smtClean="0"/>
              <a:t>Regardez Madame comme diabolique je suis</a:t>
            </a:r>
            <a:br>
              <a:rPr lang="fr-FR" sz="1000" i="1" dirty="0" smtClean="0"/>
            </a:br>
            <a:r>
              <a:rPr lang="fr-FR" sz="1000" i="1" dirty="0" smtClean="0"/>
              <a:t>Je vais vous faire subir, belle Dame, affronts et infamies !</a:t>
            </a:r>
            <a:br>
              <a:rPr lang="fr-FR" sz="1000" i="1" dirty="0" smtClean="0"/>
            </a:br>
            <a:r>
              <a:rPr lang="fr-FR" sz="1000" i="1" dirty="0" smtClean="0"/>
              <a:t/>
            </a:r>
            <a:br>
              <a:rPr lang="fr-FR" sz="1000" i="1" dirty="0" smtClean="0"/>
            </a:br>
            <a:r>
              <a:rPr lang="fr-FR" sz="1000" i="1" dirty="0" smtClean="0"/>
              <a:t>Moi l’Ange de l’Enfer, je suis là pour vous servir</a:t>
            </a:r>
            <a:br>
              <a:rPr lang="fr-FR" sz="1000" i="1" dirty="0" smtClean="0"/>
            </a:br>
            <a:r>
              <a:rPr lang="fr-FR" sz="1000" i="1" dirty="0" smtClean="0"/>
              <a:t>Vous faire soupirez et votre vertu ravir !</a:t>
            </a:r>
            <a:br>
              <a:rPr lang="fr-FR" sz="1000" i="1" dirty="0" smtClean="0"/>
            </a:br>
            <a:r>
              <a:rPr lang="fr-FR" sz="1000" i="1" dirty="0" smtClean="0"/>
              <a:t>Satanisme et perfidie sont mes grandes qualités</a:t>
            </a:r>
            <a:br>
              <a:rPr lang="fr-FR" sz="1000" i="1" dirty="0" smtClean="0"/>
            </a:br>
            <a:r>
              <a:rPr lang="fr-FR" sz="1000" i="1" dirty="0" smtClean="0"/>
              <a:t>Laissez vous faire Madame, mes tortures sont appréciées </a:t>
            </a:r>
            <a:r>
              <a:rPr lang="fr-FR" sz="1000" i="1" dirty="0" smtClean="0"/>
              <a:t>!</a:t>
            </a:r>
          </a:p>
          <a:p>
            <a:endParaRPr lang="fr-FR" sz="1000" i="1" dirty="0" smtClean="0"/>
          </a:p>
          <a:p>
            <a:pPr algn="ctr"/>
            <a:r>
              <a:rPr lang="fr-FR" sz="1000" i="1" dirty="0" smtClean="0"/>
              <a:t>*************</a:t>
            </a:r>
          </a:p>
          <a:p>
            <a:endParaRPr lang="fr-FR" sz="1000" i="1" dirty="0" smtClean="0"/>
          </a:p>
          <a:p>
            <a:endParaRPr lang="fr-FR" sz="1000" i="1" dirty="0" smtClean="0"/>
          </a:p>
          <a:p>
            <a:r>
              <a:rPr lang="fr-FR" sz="1200" i="1" dirty="0" smtClean="0"/>
              <a:t>Eté 1459 – La femme se meurt, la poétesse renait – extrait de l’alphabet poétique de </a:t>
            </a:r>
            <a:r>
              <a:rPr lang="fr-FR" sz="1200" i="1" dirty="0" err="1" smtClean="0"/>
              <a:t>Sashah</a:t>
            </a:r>
            <a:r>
              <a:rPr lang="fr-FR" sz="1200" i="1" dirty="0" smtClean="0"/>
              <a:t> Lettre E</a:t>
            </a:r>
            <a:endParaRPr lang="fr-FR" sz="1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- Bloc note">
  <a:themeElements>
    <a:clrScheme name="Default Design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Office PowerPoint</Application>
  <PresentationFormat>Affichage à l'écran (4:3)</PresentationFormat>
  <Paragraphs>88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Modèle - Bloc note</vt:lpstr>
      <vt:lpstr>Journal d’une poétesse</vt:lpstr>
      <vt:lpstr>Diapositive 2</vt:lpstr>
      <vt:lpstr>Diapositive 3</vt:lpstr>
      <vt:lpstr>Genève Naissance de Zoé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d’une poétesse</dc:title>
  <dc:creator>Anaë</dc:creator>
  <cp:lastModifiedBy>Anaë</cp:lastModifiedBy>
  <cp:revision>44</cp:revision>
  <dcterms:created xsi:type="dcterms:W3CDTF">2011-11-06T18:32:50Z</dcterms:created>
  <dcterms:modified xsi:type="dcterms:W3CDTF">2011-11-15T19:11:51Z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TC010437861036</vt:lpwstr>
  </property>
</Properties>
</file>