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37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71600" y="3717032"/>
            <a:ext cx="7385248" cy="2592288"/>
          </a:xfrm>
        </p:spPr>
        <p:txBody>
          <a:bodyPr>
            <a:normAutofit/>
          </a:bodyPr>
          <a:lstStyle/>
          <a:p>
            <a:pPr algn="ctr"/>
            <a:r>
              <a:rPr lang="fr-FR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per Open SF" pitchFamily="2" charset="0"/>
                <a:cs typeface="MV Boli" pitchFamily="2" charset="0"/>
              </a:rPr>
              <a:t>Music, characteristics and themes of Harlem </a:t>
            </a:r>
            <a:r>
              <a:rPr lang="fr-FR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per Open SF" pitchFamily="2" charset="0"/>
                <a:cs typeface="MV Boli" pitchFamily="2" charset="0"/>
              </a:rPr>
              <a:t>Renaissance.</a:t>
            </a:r>
            <a:endParaRPr lang="fr-FR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per Open SF" pitchFamily="2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3429000"/>
          </a:xfrm>
        </p:spPr>
        <p:txBody>
          <a:bodyPr>
            <a:normAutofit/>
          </a:bodyPr>
          <a:lstStyle/>
          <a:p>
            <a:r>
              <a:rPr lang="fr-FR" b="1" dirty="0" smtClean="0">
                <a:latin typeface="Casper Open SF" pitchFamily="2" charset="0"/>
              </a:rPr>
              <a:t/>
            </a:r>
            <a:br>
              <a:rPr lang="fr-FR" b="1" dirty="0" smtClean="0">
                <a:latin typeface="Casper Open SF" pitchFamily="2" charset="0"/>
              </a:rPr>
            </a:br>
            <a:endParaRPr lang="fr-FR" dirty="0">
              <a:latin typeface="Casper Open SF" pitchFamily="2" charset="0"/>
              <a:cs typeface="MV Boli" pitchFamily="2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32656"/>
            <a:ext cx="4286250" cy="3168352"/>
          </a:xfrm>
          <a:prstGeom prst="rect">
            <a:avLst/>
          </a:prstGeom>
          <a:effectLst>
            <a:glow rad="228600">
              <a:schemeClr val="bg1">
                <a:alpha val="40000"/>
              </a:schemeClr>
            </a:glow>
            <a:innerShdw blurRad="63500" dist="50800" dir="18900000">
              <a:schemeClr val="bg1">
                <a:alpha val="50000"/>
              </a:schemeClr>
            </a:innerShdw>
          </a:effectLst>
        </p:spPr>
      </p:pic>
    </p:spTree>
    <p:extLst>
      <p:ext uri="{BB962C8B-B14F-4D97-AF65-F5344CB8AC3E}">
        <p14:creationId xmlns:p14="http://schemas.microsoft.com/office/powerpoint/2010/main" val="223628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260647"/>
            <a:ext cx="8496944" cy="6073157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During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the Harlem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Renaissance,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the new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way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of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playing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piano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helped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the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poor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and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rich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blacks to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get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closer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. </a:t>
            </a:r>
          </a:p>
          <a:p>
            <a:pPr marL="0" indent="0">
              <a:buNone/>
            </a:pPr>
            <a:endParaRPr lang="fr-FR" dirty="0">
              <a:latin typeface="Firenze SF" pitchFamily="2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88024" y="4653136"/>
            <a:ext cx="7776864" cy="592895"/>
          </a:xfrm>
        </p:spPr>
        <p:txBody>
          <a:bodyPr>
            <a:normAutofit/>
          </a:bodyPr>
          <a:lstStyle/>
          <a:p>
            <a:r>
              <a:rPr lang="fr-FR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Gathering</a:t>
            </a:r>
            <a:r>
              <a:rPr lang="fr-F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of </a:t>
            </a:r>
            <a:r>
              <a:rPr lang="fr-FR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rich</a:t>
            </a:r>
            <a:r>
              <a:rPr lang="fr-F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and </a:t>
            </a:r>
            <a:r>
              <a:rPr lang="fr-FR" sz="24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poor</a:t>
            </a:r>
            <a:r>
              <a:rPr lang="fr-F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blacks. </a:t>
            </a:r>
            <a:endParaRPr lang="fr-F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renze SF" pitchFamily="2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253805"/>
            <a:ext cx="3860800" cy="5080000"/>
          </a:xfrm>
          <a:prstGeom prst="rect">
            <a:avLst/>
          </a:prstGeom>
          <a:effectLst>
            <a:softEdge rad="292100"/>
          </a:effec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545" y="2420888"/>
            <a:ext cx="3810000" cy="2387600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37453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06637" y="332656"/>
            <a:ext cx="8424936" cy="6192688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It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is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through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this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new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way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to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play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piano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accompagnied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by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brass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instruments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that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jazz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was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truly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born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,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with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several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musicians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such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as Duke Ellington</a:t>
            </a: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.</a:t>
            </a:r>
          </a:p>
          <a:p>
            <a:pPr marL="0" indent="0" algn="ctr">
              <a:buNone/>
            </a:pP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renze SF" pitchFamily="2" charset="0"/>
            </a:endParaRPr>
          </a:p>
          <a:p>
            <a:pPr marL="0" indent="0" algn="ctr">
              <a:buNone/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                                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renze SF" pitchFamily="2" charset="0"/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10892" y="6165304"/>
            <a:ext cx="8229600" cy="427112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Duke Ellington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88840"/>
            <a:ext cx="3562847" cy="4067743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444948"/>
            <a:ext cx="4672013" cy="311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49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79512" y="332656"/>
            <a:ext cx="4320480" cy="56886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During this period, the whites were attracted by the musical style of black, and especially in the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litterature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, like novelists, dramatists. Even white composers used poems written by black people and were inspired by them, and put some pieces of jazz, like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rhytms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, melodies, in their concerts pieces. Progressively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, African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American began to be recognized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internationnaly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. The first was Roland Hayes, who was 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brilllant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singer.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renze SF" pitchFamily="2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490089" y="1124744"/>
            <a:ext cx="3528392" cy="648072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Roland Hayes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916832"/>
            <a:ext cx="2857500" cy="4100513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27415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692696"/>
            <a:ext cx="5256584" cy="3904285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It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is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thanks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to the Harlem Renaissance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that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the blacks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were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able to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advance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their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condition.  This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is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due to the white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americans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such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as Charlotte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Osgood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Mason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who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was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coming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from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a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wealthy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family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and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who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was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a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philantropist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. </a:t>
            </a:r>
          </a:p>
          <a:p>
            <a:pPr marL="0" indent="0" algn="ctr">
              <a:buNone/>
            </a:pPr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renze SF" pitchFamily="2" charset="0"/>
            </a:endParaRPr>
          </a:p>
          <a:p>
            <a:pPr marL="0" indent="0" algn="ctr">
              <a:buNone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Born in 1855 in New-Jersey and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died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in 1956 in New-York.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renze SF" pitchFamily="2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23528" y="4797152"/>
            <a:ext cx="8229600" cy="534888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Charlotte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Osgood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Mason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7" y="332656"/>
            <a:ext cx="3571875" cy="5900738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49920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64347" y="332656"/>
            <a:ext cx="3888432" cy="324036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There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is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also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George Gershwin, an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american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and white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opera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composer and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pianist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. He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is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the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example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of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whites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who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defied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the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racist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attitudes and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which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helped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the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Afro-Americans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to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become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famous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.</a:t>
            </a:r>
          </a:p>
          <a:p>
            <a:pPr marL="0" indent="0" algn="just">
              <a:buNone/>
            </a:pPr>
            <a:endParaRPr lang="fr-FR" dirty="0">
              <a:latin typeface="Firenze SF" pitchFamily="2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683568" y="4221088"/>
            <a:ext cx="3456384" cy="742900"/>
          </a:xfrm>
        </p:spPr>
        <p:txBody>
          <a:bodyPr>
            <a:no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 Gershwin</a:t>
            </a:r>
            <a:endParaRPr lang="fr-F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32656"/>
            <a:ext cx="4529138" cy="5715001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70167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1368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These new trends have permitted to Blacks to publish their novels, newspapers and magazines. But it is mostly blacks who have succeeded in changing the habits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.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Indeed, we think especially Langston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Hughes.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renze SF" pitchFamily="2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09576" y="4293096"/>
            <a:ext cx="8496944" cy="2088232"/>
          </a:xfrm>
        </p:spPr>
        <p:txBody>
          <a:bodyPr>
            <a:noAutofit/>
          </a:bodyPr>
          <a:lstStyle/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James Mercer Langston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Hughes was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American poet, social activist, novelist, playwright, and columnist. He was one of the earliest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innovators 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then-new literary art form jazz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poetry.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Hughes is best known for his work during the Harlem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Renaissance.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famously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wrote 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about the period that "Harlem was in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vogue”.</a:t>
            </a:r>
            <a:endParaRPr lang="fr-F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484783"/>
            <a:ext cx="5500688" cy="3286125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295465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can therefore say that the Harlem Renaissance helped to change minds to allow black Americans to live like everyone else. Today the situation is much better, but discriminations still exist.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67544" y="4869160"/>
            <a:ext cx="8229600" cy="1219200"/>
          </a:xfrm>
        </p:spPr>
        <p:txBody>
          <a:bodyPr/>
          <a:lstStyle/>
          <a:p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R. Peirone / S. Laurenti. 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383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355</TotalTime>
  <Words>381</Words>
  <Application>Microsoft Office PowerPoint</Application>
  <PresentationFormat>Affichage à l'écran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Papier</vt:lpstr>
      <vt:lpstr> </vt:lpstr>
      <vt:lpstr>Gathering of rich and poor blacks. </vt:lpstr>
      <vt:lpstr>Duke Ellington</vt:lpstr>
      <vt:lpstr>Roland Hayes</vt:lpstr>
      <vt:lpstr>Charlotte Osgood Mason</vt:lpstr>
      <vt:lpstr>   George Gershwin</vt:lpstr>
      <vt:lpstr>James Mercer Langston Hughes was an American poet, social activist, novelist, playwright, and columnist. He was one of the earliest innovators  of the then-new literary art form jazz poetry. Hughes is best known for his work during the Harlem Renaissance. He famously wrote  about the period that "Harlem was in vogue”.</vt:lpstr>
      <vt:lpstr>R. Peirone / S. Laurenti.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Music, characteristics and themes</dc:title>
  <dc:creator>Steve</dc:creator>
  <cp:lastModifiedBy>Steve</cp:lastModifiedBy>
  <cp:revision>47</cp:revision>
  <dcterms:created xsi:type="dcterms:W3CDTF">2011-11-09T13:52:22Z</dcterms:created>
  <dcterms:modified xsi:type="dcterms:W3CDTF">2011-11-09T19:56:48Z</dcterms:modified>
</cp:coreProperties>
</file>