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37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Titr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cxnSp>
        <p:nvCxnSpPr>
          <p:cNvPr id="8" name="Connecteur droit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space réservé de la date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contenu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7" name="Titr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cxnSp>
        <p:nvCxnSpPr>
          <p:cNvPr id="7" name="Connecteur droit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2" name="Espace réservé du contenu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4" name="Espace réservé du contenu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Espace réservé du contenu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31" name="Titr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ce réservé du texte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4" name="Espace réservé de la date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57EE37F-17AC-4FAD-BC9C-6FE0125BE879}" type="datetimeFigureOut">
              <a:rPr lang="fr-FR" smtClean="0"/>
              <a:t>09/11/2011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F78C9832-651C-4F2A-8F97-37D89A5E49BE}" type="slidenum">
              <a:rPr lang="fr-FR" smtClean="0"/>
              <a:t>‹N°›</a:t>
            </a:fld>
            <a:endParaRPr lang="fr-FR"/>
          </a:p>
        </p:txBody>
      </p:sp>
      <p:sp>
        <p:nvSpPr>
          <p:cNvPr id="5" name="Espace réservé du titre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71600" y="3717032"/>
            <a:ext cx="7385248" cy="2592288"/>
          </a:xfrm>
        </p:spPr>
        <p:txBody>
          <a:bodyPr>
            <a:normAutofit/>
          </a:bodyPr>
          <a:lstStyle/>
          <a:p>
            <a:pPr algn="ctr"/>
            <a:r>
              <a:rPr lang="fr-FR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per Open SF" pitchFamily="2" charset="0"/>
                <a:cs typeface="MV Boli" pitchFamily="2" charset="0"/>
              </a:rPr>
              <a:t>Music, characteristics and themes of Harlem </a:t>
            </a:r>
            <a:r>
              <a:rPr lang="fr-FR" sz="5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sper Open SF" pitchFamily="2" charset="0"/>
                <a:cs typeface="MV Boli" pitchFamily="2" charset="0"/>
              </a:rPr>
              <a:t>Renaissance.</a:t>
            </a:r>
            <a:endParaRPr lang="fr-FR" sz="5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per Open SF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342900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Casper Open SF" pitchFamily="2" charset="0"/>
              </a:rPr>
              <a:t/>
            </a:r>
            <a:br>
              <a:rPr lang="fr-FR" b="1" dirty="0" smtClean="0">
                <a:latin typeface="Casper Open SF" pitchFamily="2" charset="0"/>
              </a:rPr>
            </a:br>
            <a:endParaRPr lang="fr-FR" dirty="0">
              <a:latin typeface="Casper Open SF" pitchFamily="2" charset="0"/>
              <a:cs typeface="MV Boli" pitchFamily="2" charset="0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4286250" cy="3168352"/>
          </a:xfrm>
          <a:prstGeom prst="rect">
            <a:avLst/>
          </a:prstGeom>
          <a:effectLst>
            <a:glow rad="228600">
              <a:schemeClr val="bg1">
                <a:alpha val="40000"/>
              </a:schemeClr>
            </a:glow>
            <a:innerShdw blurRad="63500" dist="50800" dir="18900000">
              <a:schemeClr val="bg1">
                <a:alpha val="50000"/>
              </a:schemeClr>
            </a:innerShdw>
          </a:effectLst>
        </p:spPr>
      </p:pic>
    </p:spTree>
    <p:extLst>
      <p:ext uri="{BB962C8B-B14F-4D97-AF65-F5344CB8AC3E}">
        <p14:creationId xmlns:p14="http://schemas.microsoft.com/office/powerpoint/2010/main" val="223628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60647"/>
            <a:ext cx="8496944" cy="6073157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During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Harlem Renaissance , the new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way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of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playing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piano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helped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the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poor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and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rich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blacks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get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closer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. </a:t>
            </a:r>
          </a:p>
          <a:p>
            <a:pPr marL="0" indent="0">
              <a:buNone/>
            </a:pPr>
            <a:endParaRPr lang="fr-FR" dirty="0">
              <a:latin typeface="Firenze SF" pitchFamily="2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8276" y="7173416"/>
            <a:ext cx="7776864" cy="72008"/>
          </a:xfrm>
        </p:spPr>
        <p:txBody>
          <a:bodyPr>
            <a:normAutofit fontScale="90000"/>
          </a:bodyPr>
          <a:lstStyle/>
          <a:p>
            <a:endParaRPr lang="fr-FR" sz="2400" dirty="0">
              <a:solidFill>
                <a:schemeClr val="bg1"/>
              </a:solidFill>
              <a:latin typeface="Firenze SF" pitchFamily="2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253805"/>
            <a:ext cx="3860800" cy="5080000"/>
          </a:xfrm>
          <a:prstGeom prst="rect">
            <a:avLst/>
          </a:prstGeom>
          <a:effectLst>
            <a:softEdge rad="2921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545" y="2420888"/>
            <a:ext cx="3810000" cy="2387600"/>
          </a:xfrm>
          <a:prstGeom prst="rect">
            <a:avLst/>
          </a:prstGeom>
          <a:effectLst>
            <a:softEdge rad="63500"/>
          </a:effectLst>
        </p:spPr>
      </p:pic>
    </p:spTree>
    <p:extLst>
      <p:ext uri="{BB962C8B-B14F-4D97-AF65-F5344CB8AC3E}">
        <p14:creationId xmlns:p14="http://schemas.microsoft.com/office/powerpoint/2010/main" val="33745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67544" y="260648"/>
            <a:ext cx="8424936" cy="6192688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new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piano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accompagnied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by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brass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instruments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jazz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truly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born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several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musicians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as Duke Ellington</a:t>
            </a:r>
            <a:r>
              <a:rPr lang="fr-FR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 algn="ctr">
              <a:buNone/>
            </a:pP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  <a:p>
            <a:pPr marL="0" indent="0" algn="ctr">
              <a:buNone/>
            </a:pPr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irenze SF" pitchFamily="2" charset="0"/>
              </a:rPr>
              <a:t>                                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irenze SF" pitchFamily="2" charset="0"/>
            </a:endParaRP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323528" y="6957392"/>
            <a:ext cx="8229600" cy="139080"/>
          </a:xfrm>
        </p:spPr>
        <p:txBody>
          <a:bodyPr>
            <a:normAutofit fontScale="90000"/>
          </a:bodyPr>
          <a:lstStyle/>
          <a:p>
            <a:endParaRPr lang="fr-FR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988840"/>
            <a:ext cx="3562847" cy="4067743"/>
          </a:xfrm>
          <a:prstGeom prst="rect">
            <a:avLst/>
          </a:prstGeom>
          <a:effectLst>
            <a:softEdge rad="127000"/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2276872"/>
            <a:ext cx="4672013" cy="3114675"/>
          </a:xfrm>
          <a:prstGeom prst="rect">
            <a:avLst/>
          </a:prstGeom>
          <a:effectLst>
            <a:softEdge rad="31750"/>
          </a:effectLst>
        </p:spPr>
      </p:pic>
    </p:spTree>
    <p:extLst>
      <p:ext uri="{BB962C8B-B14F-4D97-AF65-F5344CB8AC3E}">
        <p14:creationId xmlns:p14="http://schemas.microsoft.com/office/powerpoint/2010/main" val="3302494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160</TotalTime>
  <Words>58</Words>
  <Application>Microsoft Office PowerPoint</Application>
  <PresentationFormat>Affichage à l'écran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Papier</vt:lpstr>
      <vt:lpstr> 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Music, characteristics and themes</dc:title>
  <dc:creator>Steve</dc:creator>
  <cp:lastModifiedBy>Steve</cp:lastModifiedBy>
  <cp:revision>19</cp:revision>
  <dcterms:created xsi:type="dcterms:W3CDTF">2011-11-09T13:52:22Z</dcterms:created>
  <dcterms:modified xsi:type="dcterms:W3CDTF">2011-11-09T16:33:46Z</dcterms:modified>
</cp:coreProperties>
</file>