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37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7EE37F-17AC-4FAD-BC9C-6FE0125BE879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78C9832-651C-4F2A-8F97-37D89A5E49BE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3717032"/>
            <a:ext cx="7385248" cy="2592288"/>
          </a:xfrm>
        </p:spPr>
        <p:txBody>
          <a:bodyPr>
            <a:normAutofit/>
          </a:bodyPr>
          <a:lstStyle/>
          <a:p>
            <a:pPr algn="ctr"/>
            <a:r>
              <a:rPr lang="fr-F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per Open SF" pitchFamily="2" charset="0"/>
                <a:cs typeface="MV Boli" pitchFamily="2" charset="0"/>
              </a:rPr>
              <a:t>Music, characteristics and themes of Harlem </a:t>
            </a:r>
            <a:r>
              <a:rPr lang="fr-FR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per Open SF" pitchFamily="2" charset="0"/>
                <a:cs typeface="MV Boli" pitchFamily="2" charset="0"/>
              </a:rPr>
              <a:t>Renaissance.</a:t>
            </a:r>
            <a:endParaRPr lang="fr-FR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per Open SF" pitchFamily="2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3429000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Casper Open SF" pitchFamily="2" charset="0"/>
              </a:rPr>
              <a:t/>
            </a:r>
            <a:br>
              <a:rPr lang="fr-FR" b="1" dirty="0" smtClean="0">
                <a:latin typeface="Casper Open SF" pitchFamily="2" charset="0"/>
              </a:rPr>
            </a:br>
            <a:endParaRPr lang="fr-FR" dirty="0">
              <a:latin typeface="Casper Open SF" pitchFamily="2" charset="0"/>
              <a:cs typeface="MV Boli" pitchFamily="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32656"/>
            <a:ext cx="4286250" cy="3168352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  <a:innerShdw blurRad="63500" dist="50800" dir="18900000">
              <a:schemeClr val="bg1">
                <a:alpha val="50000"/>
              </a:schemeClr>
            </a:innerShdw>
          </a:effectLst>
        </p:spPr>
      </p:pic>
    </p:spTree>
    <p:extLst>
      <p:ext uri="{BB962C8B-B14F-4D97-AF65-F5344CB8AC3E}">
        <p14:creationId xmlns:p14="http://schemas.microsoft.com/office/powerpoint/2010/main" val="223628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7"/>
            <a:ext cx="8496944" cy="6073157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During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the Harlem Renaissance , the new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way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of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playing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piano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helped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the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poor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and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rich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blacks to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get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closer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. </a:t>
            </a:r>
          </a:p>
          <a:p>
            <a:pPr marL="0" indent="0">
              <a:buNone/>
            </a:pPr>
            <a:endParaRPr lang="fr-FR" dirty="0">
              <a:latin typeface="Firenze SF" pitchFamily="2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8276" y="7173416"/>
            <a:ext cx="7776864" cy="72008"/>
          </a:xfrm>
        </p:spPr>
        <p:txBody>
          <a:bodyPr>
            <a:normAutofit fontScale="90000"/>
          </a:bodyPr>
          <a:lstStyle/>
          <a:p>
            <a:endParaRPr lang="fr-FR" sz="2400" dirty="0">
              <a:solidFill>
                <a:schemeClr val="bg1"/>
              </a:solidFill>
              <a:latin typeface="Firenze SF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53805"/>
            <a:ext cx="3860800" cy="5080000"/>
          </a:xfrm>
          <a:prstGeom prst="rect">
            <a:avLst/>
          </a:prstGeom>
          <a:effectLst>
            <a:softEdge rad="29210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545" y="2420888"/>
            <a:ext cx="3810000" cy="238760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3745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260648"/>
            <a:ext cx="8424936" cy="6192688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new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piano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accompagnied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instruments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jazz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truly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several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musicians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Duke Ellington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ctr">
              <a:buNone/>
            </a:pP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enze SF" pitchFamily="2" charset="0"/>
            </a:endParaRPr>
          </a:p>
          <a:p>
            <a:pPr marL="0" indent="0" algn="ctr">
              <a:buNone/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                                 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enze SF" pitchFamily="2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6957392"/>
            <a:ext cx="8229600" cy="13908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88840"/>
            <a:ext cx="3562847" cy="406774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276872"/>
            <a:ext cx="4672013" cy="311467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3024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160</TotalTime>
  <Words>58</Words>
  <Application>Microsoft Office PowerPoint</Application>
  <PresentationFormat>Affichage à l'écran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Papier</vt:lpstr>
      <vt:lpstr>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Music, characteristics and themes</dc:title>
  <dc:creator>Steve</dc:creator>
  <cp:lastModifiedBy>Steve</cp:lastModifiedBy>
  <cp:revision>19</cp:revision>
  <dcterms:created xsi:type="dcterms:W3CDTF">2011-11-09T13:52:22Z</dcterms:created>
  <dcterms:modified xsi:type="dcterms:W3CDTF">2011-11-09T16:33:46Z</dcterms:modified>
</cp:coreProperties>
</file>