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1" r:id="rId13"/>
    <p:sldId id="270" r:id="rId14"/>
    <p:sldId id="266" r:id="rId15"/>
    <p:sldId id="268" r:id="rId16"/>
    <p:sldId id="269" r:id="rId17"/>
    <p:sldId id="272" r:id="rId18"/>
    <p:sldId id="273" r:id="rId19"/>
    <p:sldId id="274"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varScale="1">
        <p:scale>
          <a:sx n="108" d="100"/>
          <a:sy n="108" d="100"/>
        </p:scale>
        <p:origin x="-105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1807800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133394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97158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222752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424742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EA08184-752C-4786-AEF1-CDDA9B74F880}" type="datetimeFigureOut">
              <a:rPr lang="fr-FR" smtClean="0"/>
              <a:t>04/11/2011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405414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EA08184-752C-4786-AEF1-CDDA9B74F880}" type="datetimeFigureOut">
              <a:rPr lang="fr-FR" smtClean="0"/>
              <a:t>04/11/2011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132058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EA08184-752C-4786-AEF1-CDDA9B74F880}" type="datetimeFigureOut">
              <a:rPr lang="fr-FR" smtClean="0"/>
              <a:t>04/11/2011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3420985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A08184-752C-4786-AEF1-CDDA9B74F880}" type="datetimeFigureOut">
              <a:rPr lang="fr-FR" smtClean="0"/>
              <a:t>04/11/2011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27027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EA08184-752C-4786-AEF1-CDDA9B74F880}" type="datetimeFigureOut">
              <a:rPr lang="fr-FR" smtClean="0"/>
              <a:t>04/11/2011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137888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EA08184-752C-4786-AEF1-CDDA9B74F880}" type="datetimeFigureOut">
              <a:rPr lang="fr-FR" smtClean="0"/>
              <a:t>04/11/2011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4CC5F3-A786-4BE4-9960-E85BFA7A81DD}" type="slidenum">
              <a:rPr lang="fr-FR" smtClean="0"/>
              <a:t>‹N°›</a:t>
            </a:fld>
            <a:endParaRPr lang="fr-FR"/>
          </a:p>
        </p:txBody>
      </p:sp>
    </p:spTree>
    <p:extLst>
      <p:ext uri="{BB962C8B-B14F-4D97-AF65-F5344CB8AC3E}">
        <p14:creationId xmlns:p14="http://schemas.microsoft.com/office/powerpoint/2010/main" val="413097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08184-752C-4786-AEF1-CDDA9B74F880}" type="datetimeFigureOut">
              <a:rPr lang="fr-FR" smtClean="0"/>
              <a:t>04/11/2011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CC5F3-A786-4BE4-9960-E85BFA7A81DD}" type="slidenum">
              <a:rPr lang="fr-FR" smtClean="0"/>
              <a:t>‹N°›</a:t>
            </a:fld>
            <a:endParaRPr lang="fr-FR"/>
          </a:p>
        </p:txBody>
      </p:sp>
    </p:spTree>
    <p:extLst>
      <p:ext uri="{BB962C8B-B14F-4D97-AF65-F5344CB8AC3E}">
        <p14:creationId xmlns:p14="http://schemas.microsoft.com/office/powerpoint/2010/main" val="37649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dailymotion.com/video/x483qq_le-grand-theatre-mecanique-des-atel_creati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myspace.com/lecomptoirdesfou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laguinche.com/index.php/videos/reportage-pour-le-20h-de-tf1"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myspace.com/chezdamejeanne"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arts-de-vero.com/html/chapeau_mov.html"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youtube.com/watch?v=nrspd-tTLXk"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BAL DES GUINGUETTES</a:t>
            </a:r>
            <a:br>
              <a:rPr lang="fr-FR" dirty="0" smtClean="0"/>
            </a:br>
            <a:r>
              <a:rPr lang="fr-FR" dirty="0" smtClean="0"/>
              <a:t>Réveillon du 31 décembre 2011</a:t>
            </a:r>
            <a:endParaRPr lang="fr-FR" dirty="0"/>
          </a:p>
        </p:txBody>
      </p:sp>
      <p:sp>
        <p:nvSpPr>
          <p:cNvPr id="3" name="Sous-titre 2"/>
          <p:cNvSpPr>
            <a:spLocks noGrp="1"/>
          </p:cNvSpPr>
          <p:nvPr>
            <p:ph type="subTitle" idx="1"/>
          </p:nvPr>
        </p:nvSpPr>
        <p:spPr/>
        <p:txBody>
          <a:bodyPr/>
          <a:lstStyle/>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9255"/>
            <a:ext cx="4321324" cy="19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61048"/>
            <a:ext cx="4321324" cy="19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3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7848872" cy="1152128"/>
          </a:xfrm>
        </p:spPr>
        <p:txBody>
          <a:bodyPr>
            <a:normAutofit/>
          </a:bodyPr>
          <a:lstStyle/>
          <a:p>
            <a:r>
              <a:rPr lang="fr-FR" b="1" i="1" u="sng" dirty="0" smtClean="0"/>
              <a:t>Le Grand théâtre mécanique </a:t>
            </a:r>
            <a:r>
              <a:rPr lang="fr-FR" b="1" i="1" u="sng" dirty="0" err="1" smtClean="0"/>
              <a:t>Denino</a:t>
            </a:r>
            <a:endParaRPr lang="fr-FR" b="1" i="1" u="sng" dirty="0" smtClean="0"/>
          </a:p>
          <a:p>
            <a:pPr marL="0" indent="0">
              <a:buNone/>
            </a:pPr>
            <a:endParaRPr lang="fr-FR" sz="1400" i="1" dirty="0">
              <a:effectLst/>
            </a:endParaRPr>
          </a:p>
          <a:p>
            <a:pPr marL="0" indent="0">
              <a:buNone/>
            </a:pPr>
            <a:r>
              <a:rPr lang="fr-FR" sz="1400" i="1" dirty="0" smtClean="0">
                <a:effectLst/>
                <a:hlinkClick r:id="rId2"/>
              </a:rPr>
              <a:t>http://www.dailymotion.com/video/x483qq_le-grand-theatre-mecanique-des-atel_creation</a:t>
            </a:r>
            <a:endParaRPr lang="fr-FR" sz="1400" i="1" dirty="0" smtClean="0">
              <a:effectLst/>
            </a:endParaRPr>
          </a:p>
          <a:p>
            <a:pPr marL="0" indent="0">
              <a:buNone/>
            </a:pPr>
            <a:endParaRPr lang="fr-F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468266"/>
            <a:ext cx="2904158" cy="386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12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7848872" cy="1584176"/>
          </a:xfrm>
        </p:spPr>
        <p:txBody>
          <a:bodyPr>
            <a:normAutofit/>
          </a:bodyPr>
          <a:lstStyle/>
          <a:p>
            <a:r>
              <a:rPr lang="fr-FR" b="1" i="1" u="sng" dirty="0" smtClean="0"/>
              <a:t>« Murmure moi un poème » </a:t>
            </a:r>
          </a:p>
          <a:p>
            <a:pPr marL="0" indent="0">
              <a:buNone/>
            </a:pPr>
            <a:r>
              <a:rPr lang="fr-FR" sz="2000" dirty="0" smtClean="0"/>
              <a:t>Mise en scène : Cie Moebius (Jonathan Moussalli, Thomas </a:t>
            </a:r>
            <a:r>
              <a:rPr lang="fr-FR" sz="2000" dirty="0" err="1" smtClean="0"/>
              <a:t>Bédécarrats</a:t>
            </a:r>
            <a:r>
              <a:rPr lang="fr-FR" sz="2000" dirty="0" smtClean="0"/>
              <a:t> et Marie Vires</a:t>
            </a:r>
          </a:p>
          <a:p>
            <a:pPr marL="0" indent="0">
              <a:buNone/>
            </a:pPr>
            <a:endParaRPr lang="fr-FR" sz="1400" i="1" dirty="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708920"/>
            <a:ext cx="2386972" cy="35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712" y="2708920"/>
            <a:ext cx="3429001"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1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7848872" cy="1584176"/>
          </a:xfrm>
        </p:spPr>
        <p:txBody>
          <a:bodyPr>
            <a:normAutofit/>
          </a:bodyPr>
          <a:lstStyle/>
          <a:p>
            <a:r>
              <a:rPr lang="fr-FR" b="1" i="1" u="sng" dirty="0" smtClean="0"/>
              <a:t>Le Comptoir des fous</a:t>
            </a:r>
          </a:p>
          <a:p>
            <a:pPr marL="0" indent="0">
              <a:buNone/>
            </a:pPr>
            <a:r>
              <a:rPr lang="fr-FR" sz="1600" dirty="0"/>
              <a:t>F</a:t>
            </a:r>
            <a:r>
              <a:rPr lang="fr-FR" sz="1600" dirty="0" smtClean="0"/>
              <a:t>ormation </a:t>
            </a:r>
            <a:r>
              <a:rPr lang="fr-FR" sz="1600" dirty="0"/>
              <a:t>de </a:t>
            </a:r>
            <a:r>
              <a:rPr lang="fr-FR" sz="1600" dirty="0" err="1"/>
              <a:t>Swing'n'roll</a:t>
            </a:r>
            <a:r>
              <a:rPr lang="fr-FR" sz="1600" dirty="0"/>
              <a:t> qui </a:t>
            </a:r>
            <a:r>
              <a:rPr lang="fr-FR" sz="1600" dirty="0" smtClean="0"/>
              <a:t>mêle </a:t>
            </a:r>
            <a:r>
              <a:rPr lang="fr-FR" sz="1600" dirty="0"/>
              <a:t>avec talent et originalité les sonorités New </a:t>
            </a:r>
            <a:r>
              <a:rPr lang="fr-FR" sz="1600" dirty="0" err="1"/>
              <a:t>Orleans</a:t>
            </a:r>
            <a:r>
              <a:rPr lang="fr-FR" sz="1600" dirty="0"/>
              <a:t> et </a:t>
            </a:r>
            <a:r>
              <a:rPr lang="fr-FR" sz="1600" dirty="0" err="1"/>
              <a:t>rythm'n'blues</a:t>
            </a:r>
            <a:r>
              <a:rPr lang="fr-FR" sz="1600" dirty="0"/>
              <a:t> à la chanson française. </a:t>
            </a:r>
            <a:endParaRPr lang="fr-FR" sz="1600" dirty="0" smtClean="0"/>
          </a:p>
          <a:p>
            <a:pPr marL="0" indent="0">
              <a:buNone/>
            </a:pPr>
            <a:r>
              <a:rPr lang="fr-FR" sz="1600" dirty="0">
                <a:hlinkClick r:id="rId2"/>
              </a:rPr>
              <a:t>http://www.myspace.com/lecomptoirdesfous</a:t>
            </a:r>
            <a:endParaRPr lang="fr-FR" sz="1600" dirty="0" smtClean="0"/>
          </a:p>
          <a:p>
            <a:pPr marL="0" indent="0">
              <a:buNone/>
            </a:pPr>
            <a:endParaRPr lang="fr-FR" sz="1400" i="1" dirty="0">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708920"/>
            <a:ext cx="5715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290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7848872" cy="1872208"/>
          </a:xfrm>
        </p:spPr>
        <p:txBody>
          <a:bodyPr>
            <a:normAutofit fontScale="32500" lnSpcReduction="20000"/>
          </a:bodyPr>
          <a:lstStyle/>
          <a:p>
            <a:r>
              <a:rPr lang="fr-FR" sz="8000" b="1" i="1" u="sng" dirty="0" smtClean="0"/>
              <a:t>Le </a:t>
            </a:r>
            <a:r>
              <a:rPr lang="fr-FR" sz="8000" b="1" i="1" u="sng" dirty="0" err="1" smtClean="0"/>
              <a:t>Carlonéon</a:t>
            </a:r>
            <a:endParaRPr lang="fr-FR" sz="8000" b="1" i="1" u="sng" dirty="0" smtClean="0"/>
          </a:p>
          <a:p>
            <a:pPr marL="0" indent="0">
              <a:buNone/>
            </a:pPr>
            <a:r>
              <a:rPr lang="fr-FR" sz="4900" dirty="0"/>
              <a:t>Le </a:t>
            </a:r>
            <a:r>
              <a:rPr lang="fr-FR" sz="4900" dirty="0" err="1"/>
              <a:t>Carlonéon</a:t>
            </a:r>
            <a:r>
              <a:rPr lang="fr-FR" sz="4900" dirty="0"/>
              <a:t> renoue avec le cinéma forain des années </a:t>
            </a:r>
            <a:r>
              <a:rPr lang="fr-FR" sz="4900" dirty="0" smtClean="0"/>
              <a:t>trente. </a:t>
            </a:r>
            <a:r>
              <a:rPr lang="fr-FR" sz="4900" dirty="0"/>
              <a:t>Mademoiselle Jeanne vous accueille dans cet entresort et vous installe dans la caravane pouvant accueillir 15 personnes. </a:t>
            </a:r>
            <a:endParaRPr lang="fr-FR" sz="4900" dirty="0" smtClean="0"/>
          </a:p>
          <a:p>
            <a:pPr marL="0" indent="0">
              <a:buNone/>
            </a:pPr>
            <a:r>
              <a:rPr lang="fr-FR" sz="4900" dirty="0" smtClean="0"/>
              <a:t>Le </a:t>
            </a:r>
            <a:r>
              <a:rPr lang="fr-FR" sz="4900" dirty="0" err="1"/>
              <a:t>carlonéoniste</a:t>
            </a:r>
            <a:r>
              <a:rPr lang="fr-FR" sz="4900" dirty="0"/>
              <a:t>, bandonéoniste et bruiteur, met en place un univers musical </a:t>
            </a:r>
            <a:r>
              <a:rPr lang="fr-FR" sz="4900" dirty="0" err="1"/>
              <a:t>électrOnirique</a:t>
            </a:r>
            <a:r>
              <a:rPr lang="fr-FR" sz="4900" dirty="0"/>
              <a:t> au service de films surréalistes ou étranges. Dans l'intimité de ce cinéma miniature, l'image est grande et </a:t>
            </a:r>
            <a:r>
              <a:rPr lang="fr-FR" sz="4900" dirty="0" smtClean="0"/>
              <a:t>belle. </a:t>
            </a:r>
            <a:r>
              <a:rPr lang="fr-FR" sz="4900" dirty="0"/>
              <a:t>L'esprit contemporain d'un Chien Andalou côtoie la magie de Méliès et le burlesque d'un film classé X des années folles. Le </a:t>
            </a:r>
            <a:r>
              <a:rPr lang="fr-FR" sz="4900" dirty="0" err="1"/>
              <a:t>Carlonéon</a:t>
            </a:r>
            <a:r>
              <a:rPr lang="fr-FR" sz="4900" dirty="0"/>
              <a:t> sillonne les routes à la rencontre des amateurs d'étonnement.</a:t>
            </a:r>
            <a:endParaRPr lang="fr-FR" sz="4900" b="1" i="1" u="sng" dirty="0" smtClean="0"/>
          </a:p>
          <a:p>
            <a:pPr marL="0" indent="0">
              <a:buNone/>
            </a:pPr>
            <a:endParaRPr lang="fr-FR" sz="1400" i="1" dirty="0">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65274"/>
            <a:ext cx="4819259" cy="311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300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20688"/>
            <a:ext cx="8229600" cy="778098"/>
          </a:xfrm>
        </p:spPr>
        <p:txBody>
          <a:bodyPr>
            <a:normAutofit fontScale="90000"/>
          </a:bodyPr>
          <a:lstStyle/>
          <a:p>
            <a:pPr algn="l"/>
            <a:r>
              <a:rPr lang="fr-FR" sz="4900" b="1" dirty="0" smtClean="0"/>
              <a:t>Espace chapiteau </a:t>
            </a:r>
            <a:r>
              <a:rPr lang="fr-FR" sz="4900" b="1" dirty="0"/>
              <a:t>- Le bal </a:t>
            </a:r>
            <a:br>
              <a:rPr lang="fr-FR" sz="4900" b="1" dirty="0"/>
            </a:br>
            <a:r>
              <a:rPr lang="fr-FR" sz="4900" dirty="0" smtClean="0"/>
              <a:t>De 21h30 à 23h30</a:t>
            </a:r>
            <a:r>
              <a:rPr lang="fr-FR" sz="3200" b="1" i="1" u="sng" dirty="0" smtClean="0"/>
              <a:t/>
            </a:r>
            <a:br>
              <a:rPr lang="fr-FR" sz="3200" b="1" i="1" u="sng" dirty="0" smtClean="0"/>
            </a:br>
            <a:endParaRPr lang="fr-FR" sz="3200" dirty="0"/>
          </a:p>
        </p:txBody>
      </p:sp>
      <p:sp>
        <p:nvSpPr>
          <p:cNvPr id="3" name="Espace réservé du contenu 2"/>
          <p:cNvSpPr>
            <a:spLocks noGrp="1"/>
          </p:cNvSpPr>
          <p:nvPr>
            <p:ph idx="1"/>
          </p:nvPr>
        </p:nvSpPr>
        <p:spPr>
          <a:xfrm>
            <a:off x="467544" y="1484784"/>
            <a:ext cx="7848872" cy="1152128"/>
          </a:xfrm>
        </p:spPr>
        <p:txBody>
          <a:bodyPr>
            <a:normAutofit/>
          </a:bodyPr>
          <a:lstStyle/>
          <a:p>
            <a:r>
              <a:rPr lang="fr-FR" b="1" i="1" u="sng" dirty="0" smtClean="0"/>
              <a:t>La Guinche : </a:t>
            </a:r>
            <a:r>
              <a:rPr lang="fr-FR" sz="1600" dirty="0" smtClean="0">
                <a:hlinkClick r:id="rId2"/>
              </a:rPr>
              <a:t>http://www.laguinche.com/index.php/videos/reportage-pour-le-20h-de-tf1</a:t>
            </a:r>
            <a:endParaRPr lang="fr-FR" sz="1600" dirty="0" smtClean="0"/>
          </a:p>
        </p:txBody>
      </p:sp>
      <p:pic>
        <p:nvPicPr>
          <p:cNvPr id="7170" name="Picture 2" descr="Z:\a-REPERTOIRE PARTAGE DOMAINE D'O - EPIC\ARTISTIQUE\ARTISTIQUE_PROGRAMMATION_EPIC\PROGRAM_EPIC_2011_2012\COLLECTION HIVER 11.12\REVEILLON\LA GUINCHE\COMM\VISUELS\la guinche 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695898"/>
            <a:ext cx="4193603" cy="288031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Z:\a-REPERTOIRE PARTAGE DOMAINE D'O - EPIC\ARTISTIQUE\ARTISTIQUE_PROGRAMMATION_EPIC\PROGRAM_EPIC_2011_2012\COLLECTION HIVER 11.12\REVEILLON\LA GUINCHE\COMM\VISUELS\lg_guinguette_of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564904"/>
            <a:ext cx="3677981" cy="367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96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20688"/>
            <a:ext cx="8229600" cy="778098"/>
          </a:xfrm>
        </p:spPr>
        <p:txBody>
          <a:bodyPr>
            <a:normAutofit fontScale="90000"/>
          </a:bodyPr>
          <a:lstStyle/>
          <a:p>
            <a:pPr algn="l"/>
            <a:r>
              <a:rPr lang="fr-FR" sz="4900" b="1" dirty="0" smtClean="0"/>
              <a:t>Espace chapiteau </a:t>
            </a:r>
            <a:r>
              <a:rPr lang="fr-FR" sz="4900" b="1" dirty="0"/>
              <a:t/>
            </a:r>
            <a:br>
              <a:rPr lang="fr-FR" sz="4900" b="1" dirty="0"/>
            </a:br>
            <a:r>
              <a:rPr lang="fr-FR" sz="4900" b="1" i="1" dirty="0" smtClean="0"/>
              <a:t>Chez dame Jeanne</a:t>
            </a:r>
            <a:r>
              <a:rPr lang="fr-FR" sz="3200" b="1" i="1" u="sng" dirty="0" smtClean="0"/>
              <a:t/>
            </a:r>
            <a:br>
              <a:rPr lang="fr-FR" sz="3200" b="1" i="1" u="sng" dirty="0" smtClean="0"/>
            </a:br>
            <a:endParaRPr lang="fr-FR" sz="3200" i="1" dirty="0"/>
          </a:p>
        </p:txBody>
      </p:sp>
      <p:sp>
        <p:nvSpPr>
          <p:cNvPr id="3" name="Espace réservé du contenu 2"/>
          <p:cNvSpPr>
            <a:spLocks noGrp="1"/>
          </p:cNvSpPr>
          <p:nvPr>
            <p:ph idx="1"/>
          </p:nvPr>
        </p:nvSpPr>
        <p:spPr>
          <a:xfrm>
            <a:off x="467544" y="1412776"/>
            <a:ext cx="7848872" cy="1152128"/>
          </a:xfrm>
        </p:spPr>
        <p:txBody>
          <a:bodyPr>
            <a:normAutofit/>
          </a:bodyPr>
          <a:lstStyle/>
          <a:p>
            <a:r>
              <a:rPr lang="fr-FR" b="1" i="1" u="sng" dirty="0" smtClean="0"/>
              <a:t>Chez dame Jeanne: </a:t>
            </a:r>
          </a:p>
          <a:p>
            <a:pPr marL="0" indent="0">
              <a:buNone/>
            </a:pPr>
            <a:r>
              <a:rPr lang="fr-FR" sz="1600" dirty="0" smtClean="0">
                <a:hlinkClick r:id="rId2"/>
              </a:rPr>
              <a:t>http</a:t>
            </a:r>
            <a:r>
              <a:rPr lang="fr-FR" sz="1600" dirty="0">
                <a:hlinkClick r:id="rId2"/>
              </a:rPr>
              <a:t>://www.myspace.com/chezdamejeanne</a:t>
            </a:r>
            <a:endParaRPr lang="fr-FR" sz="1600" dirty="0" smtClean="0"/>
          </a:p>
        </p:txBody>
      </p:sp>
      <p:pic>
        <p:nvPicPr>
          <p:cNvPr id="1026" name="Picture 2" descr="Z:\a-REPERTOIRE PARTAGE DOMAINE D'O - EPIC\ARTISTIQUE\ARTISTIQUE_PROGRAMMATION_EPIC\PROGRAM_EPIC_2011_2012\COLLECTION HIVER 11.12\REVEILLON\CHEZ DAME JEANNE\20080531_063R_Chez Dame Jean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3" y="2636912"/>
            <a:ext cx="3995935" cy="26642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a-REPERTOIRE PARTAGE DOMAINE D'O - EPIC\ARTISTIQUE\ARTISTIQUE_PROGRAMMATION_EPIC\PROGRAM_EPIC_2011_2012\COLLECTION HIVER 11.12\REVEILLON\CHEZ DAME JEANNE\20080531_083R_Chez Dame Jean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861048"/>
            <a:ext cx="3779912" cy="252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557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229600" cy="778098"/>
          </a:xfrm>
        </p:spPr>
        <p:txBody>
          <a:bodyPr>
            <a:normAutofit fontScale="90000"/>
          </a:bodyPr>
          <a:lstStyle/>
          <a:p>
            <a:pPr algn="l"/>
            <a:r>
              <a:rPr lang="fr-FR" sz="4900" b="1" dirty="0" smtClean="0"/>
              <a:t>Espace chapiteau – Le bar/traiteur La Pratique</a:t>
            </a:r>
            <a:r>
              <a:rPr lang="fr-FR" sz="3200" b="1" i="1" u="sng" dirty="0" smtClean="0"/>
              <a:t/>
            </a:r>
            <a:br>
              <a:rPr lang="fr-FR" sz="3200" b="1" i="1" u="sng" dirty="0" smtClean="0"/>
            </a:br>
            <a:endParaRPr lang="fr-FR" sz="3200" dirty="0"/>
          </a:p>
        </p:txBody>
      </p:sp>
      <p:sp>
        <p:nvSpPr>
          <p:cNvPr id="3" name="Espace réservé du contenu 2"/>
          <p:cNvSpPr>
            <a:spLocks noGrp="1"/>
          </p:cNvSpPr>
          <p:nvPr>
            <p:ph idx="1"/>
          </p:nvPr>
        </p:nvSpPr>
        <p:spPr>
          <a:xfrm>
            <a:off x="467544" y="1988840"/>
            <a:ext cx="7848872" cy="3024336"/>
          </a:xfrm>
        </p:spPr>
        <p:txBody>
          <a:bodyPr>
            <a:normAutofit/>
          </a:bodyPr>
          <a:lstStyle/>
          <a:p>
            <a:pPr marL="0" indent="0" algn="ctr">
              <a:buNone/>
            </a:pPr>
            <a:r>
              <a:rPr lang="fr-FR" sz="2000" u="sng" dirty="0" smtClean="0"/>
              <a:t>Le Menu (sur réservation uniquement)</a:t>
            </a:r>
          </a:p>
          <a:p>
            <a:pPr marL="0" indent="0" algn="ctr">
              <a:buNone/>
            </a:pPr>
            <a:r>
              <a:rPr lang="fr-FR" sz="2000" b="1" u="sng" dirty="0" smtClean="0"/>
              <a:t>16</a:t>
            </a:r>
            <a:r>
              <a:rPr lang="fr-FR" sz="2000" b="1" u="sng" dirty="0"/>
              <a:t>€ ttc  </a:t>
            </a:r>
            <a:endParaRPr lang="fr-FR" sz="2000" u="sng" dirty="0"/>
          </a:p>
          <a:p>
            <a:pPr marL="0" indent="0" algn="ctr">
              <a:buNone/>
            </a:pPr>
            <a:r>
              <a:rPr lang="fr-FR" sz="1600" b="1" dirty="0"/>
              <a:t> </a:t>
            </a:r>
            <a:endParaRPr lang="fr-FR" sz="1600" dirty="0"/>
          </a:p>
          <a:p>
            <a:pPr marL="0" indent="0" algn="ctr">
              <a:buNone/>
            </a:pPr>
            <a:r>
              <a:rPr lang="fr-FR" sz="1600" dirty="0"/>
              <a:t>Potage Conti </a:t>
            </a:r>
            <a:endParaRPr lang="fr-FR" sz="1600" dirty="0" smtClean="0"/>
          </a:p>
          <a:p>
            <a:pPr marL="0" indent="0" algn="ctr">
              <a:buNone/>
            </a:pPr>
            <a:endParaRPr lang="fr-FR" sz="1600" dirty="0"/>
          </a:p>
          <a:p>
            <a:pPr marL="0" indent="0" algn="ctr">
              <a:buNone/>
            </a:pPr>
            <a:r>
              <a:rPr lang="fr-FR" sz="1600" dirty="0"/>
              <a:t>Bœuf mode ou blanquette de poisson (à définir en amont</a:t>
            </a:r>
            <a:r>
              <a:rPr lang="fr-FR" sz="1600" dirty="0" smtClean="0"/>
              <a:t>)</a:t>
            </a:r>
          </a:p>
          <a:p>
            <a:pPr marL="0" indent="0" algn="ctr">
              <a:buNone/>
            </a:pPr>
            <a:endParaRPr lang="fr-FR" sz="1600" dirty="0"/>
          </a:p>
          <a:p>
            <a:pPr marL="0" indent="0" algn="ctr">
              <a:buNone/>
            </a:pPr>
            <a:r>
              <a:rPr lang="fr-FR" sz="1600" dirty="0"/>
              <a:t>Fondant au chocolat et coulis d’orange au Grand </a:t>
            </a:r>
            <a:r>
              <a:rPr lang="fr-FR" sz="1600" dirty="0" err="1"/>
              <a:t>Marnier</a:t>
            </a:r>
            <a:endParaRPr lang="fr-FR" sz="1600" dirty="0"/>
          </a:p>
          <a:p>
            <a:pPr marL="0" indent="0">
              <a:buNone/>
            </a:pPr>
            <a:endParaRPr lang="fr-FR" sz="1600" dirty="0" smtClean="0"/>
          </a:p>
        </p:txBody>
      </p:sp>
    </p:spTree>
    <p:extLst>
      <p:ext uri="{BB962C8B-B14F-4D97-AF65-F5344CB8AC3E}">
        <p14:creationId xmlns:p14="http://schemas.microsoft.com/office/powerpoint/2010/main" val="2684309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229600" cy="778098"/>
          </a:xfrm>
        </p:spPr>
        <p:txBody>
          <a:bodyPr>
            <a:normAutofit fontScale="90000"/>
          </a:bodyPr>
          <a:lstStyle/>
          <a:p>
            <a:pPr algn="l"/>
            <a:r>
              <a:rPr lang="fr-FR" sz="4900" b="1" dirty="0" smtClean="0"/>
              <a:t>23h40 : Le </a:t>
            </a:r>
            <a:r>
              <a:rPr lang="fr-FR" sz="4900" b="1" dirty="0" err="1" smtClean="0"/>
              <a:t>fire</a:t>
            </a:r>
            <a:r>
              <a:rPr lang="fr-FR" sz="4900" b="1" dirty="0" smtClean="0"/>
              <a:t> </a:t>
            </a:r>
            <a:r>
              <a:rPr lang="fr-FR" sz="4900" b="1" dirty="0" err="1" smtClean="0"/>
              <a:t>wire</a:t>
            </a:r>
            <a:r>
              <a:rPr lang="fr-FR" sz="4900" b="1" dirty="0" smtClean="0"/>
              <a:t> </a:t>
            </a:r>
            <a:br>
              <a:rPr lang="fr-FR" sz="4900" b="1" dirty="0" smtClean="0"/>
            </a:br>
            <a:r>
              <a:rPr lang="fr-FR" sz="4900" b="1" dirty="0" smtClean="0"/>
              <a:t>(Jade </a:t>
            </a:r>
            <a:r>
              <a:rPr lang="fr-FR" sz="4900" b="1" dirty="0" err="1" smtClean="0"/>
              <a:t>Kinder</a:t>
            </a:r>
            <a:r>
              <a:rPr lang="fr-FR" sz="4900" b="1" dirty="0" smtClean="0"/>
              <a:t> Martin)</a:t>
            </a:r>
            <a:r>
              <a:rPr lang="fr-FR" sz="3200" b="1" i="1" u="sng" dirty="0" smtClean="0"/>
              <a:t/>
            </a:r>
            <a:br>
              <a:rPr lang="fr-FR" sz="3200" b="1" i="1" u="sng" dirty="0" smtClean="0"/>
            </a:br>
            <a:endParaRPr lang="fr-FR" sz="3200" dirty="0"/>
          </a:p>
        </p:txBody>
      </p:sp>
      <p:sp>
        <p:nvSpPr>
          <p:cNvPr id="3" name="Espace réservé du contenu 2"/>
          <p:cNvSpPr>
            <a:spLocks noGrp="1"/>
          </p:cNvSpPr>
          <p:nvPr>
            <p:ph idx="1"/>
          </p:nvPr>
        </p:nvSpPr>
        <p:spPr>
          <a:xfrm>
            <a:off x="467544" y="1988840"/>
            <a:ext cx="7848872" cy="1080120"/>
          </a:xfrm>
        </p:spPr>
        <p:txBody>
          <a:bodyPr>
            <a:normAutofit/>
          </a:bodyPr>
          <a:lstStyle/>
          <a:p>
            <a:pPr marL="0" indent="0">
              <a:buNone/>
            </a:pPr>
            <a:r>
              <a:rPr lang="fr-FR" sz="1600" dirty="0" smtClean="0"/>
              <a:t>RDV au miroir d’eau</a:t>
            </a:r>
          </a:p>
          <a:p>
            <a:pPr marL="0" indent="0">
              <a:buNone/>
            </a:pPr>
            <a:r>
              <a:rPr lang="fr-FR" sz="1600" dirty="0" smtClean="0"/>
              <a:t>Arrivée au château sur le décompte de minuit</a:t>
            </a:r>
          </a:p>
          <a:p>
            <a:pPr marL="0" indent="0">
              <a:buNone/>
            </a:pPr>
            <a:r>
              <a:rPr lang="fr-FR" sz="1600" dirty="0" smtClean="0"/>
              <a:t>Distribution d’une coupe de champagne</a:t>
            </a:r>
          </a:p>
        </p:txBody>
      </p:sp>
    </p:spTree>
    <p:extLst>
      <p:ext uri="{BB962C8B-B14F-4D97-AF65-F5344CB8AC3E}">
        <p14:creationId xmlns:p14="http://schemas.microsoft.com/office/powerpoint/2010/main" val="3164471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229600" cy="778098"/>
          </a:xfrm>
        </p:spPr>
        <p:txBody>
          <a:bodyPr>
            <a:normAutofit fontScale="90000"/>
          </a:bodyPr>
          <a:lstStyle/>
          <a:p>
            <a:pPr algn="l"/>
            <a:r>
              <a:rPr lang="fr-FR" sz="4900" b="1" dirty="0" smtClean="0"/>
              <a:t>0h15 – « Coup de théâtre »</a:t>
            </a:r>
            <a:br>
              <a:rPr lang="fr-FR" sz="4900" b="1" dirty="0" smtClean="0"/>
            </a:br>
            <a:r>
              <a:rPr lang="fr-FR" sz="4900" b="1" dirty="0" smtClean="0"/>
              <a:t>ID Scènes</a:t>
            </a:r>
            <a:r>
              <a:rPr lang="fr-FR" sz="3200" b="1" i="1" u="sng" dirty="0" smtClean="0"/>
              <a:t/>
            </a:r>
            <a:br>
              <a:rPr lang="fr-FR" sz="3200" b="1" i="1" u="sng" dirty="0" smtClean="0"/>
            </a:br>
            <a:endParaRPr lang="fr-FR" sz="3200" dirty="0"/>
          </a:p>
        </p:txBody>
      </p:sp>
      <p:sp>
        <p:nvSpPr>
          <p:cNvPr id="3" name="Espace réservé du contenu 2"/>
          <p:cNvSpPr>
            <a:spLocks noGrp="1"/>
          </p:cNvSpPr>
          <p:nvPr>
            <p:ph idx="1"/>
          </p:nvPr>
        </p:nvSpPr>
        <p:spPr>
          <a:xfrm>
            <a:off x="467544" y="1988840"/>
            <a:ext cx="7848872" cy="864096"/>
          </a:xfrm>
        </p:spPr>
        <p:txBody>
          <a:bodyPr>
            <a:normAutofit/>
          </a:bodyPr>
          <a:lstStyle/>
          <a:p>
            <a:pPr marL="0" indent="0">
              <a:buNone/>
            </a:pPr>
            <a:r>
              <a:rPr lang="fr-FR" sz="1600" dirty="0" smtClean="0"/>
              <a:t>Show spectaculaire son et lumières sur la façade du château</a:t>
            </a:r>
          </a:p>
        </p:txBody>
      </p:sp>
    </p:spTree>
    <p:extLst>
      <p:ext uri="{BB962C8B-B14F-4D97-AF65-F5344CB8AC3E}">
        <p14:creationId xmlns:p14="http://schemas.microsoft.com/office/powerpoint/2010/main" val="2958577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229600" cy="778098"/>
          </a:xfrm>
        </p:spPr>
        <p:txBody>
          <a:bodyPr>
            <a:normAutofit fontScale="90000"/>
          </a:bodyPr>
          <a:lstStyle/>
          <a:p>
            <a:pPr algn="l"/>
            <a:r>
              <a:rPr lang="fr-FR" sz="4900" b="1" dirty="0" smtClean="0"/>
              <a:t>0h30 – DJ Alex </a:t>
            </a:r>
            <a:r>
              <a:rPr lang="fr-FR" sz="4900" b="1" dirty="0" err="1" smtClean="0"/>
              <a:t>terror</a:t>
            </a:r>
            <a:r>
              <a:rPr lang="fr-FR" sz="3200" b="1" i="1" u="sng" dirty="0" smtClean="0"/>
              <a:t/>
            </a:r>
            <a:br>
              <a:rPr lang="fr-FR" sz="3200" b="1" i="1" u="sng" dirty="0" smtClean="0"/>
            </a:br>
            <a:endParaRPr lang="fr-FR" sz="3200" dirty="0"/>
          </a:p>
        </p:txBody>
      </p:sp>
      <p:sp>
        <p:nvSpPr>
          <p:cNvPr id="3" name="Espace réservé du contenu 2"/>
          <p:cNvSpPr>
            <a:spLocks noGrp="1"/>
          </p:cNvSpPr>
          <p:nvPr>
            <p:ph idx="1"/>
          </p:nvPr>
        </p:nvSpPr>
        <p:spPr>
          <a:xfrm>
            <a:off x="467544" y="1988840"/>
            <a:ext cx="7848872" cy="864096"/>
          </a:xfrm>
        </p:spPr>
        <p:txBody>
          <a:bodyPr>
            <a:normAutofit/>
          </a:bodyPr>
          <a:lstStyle/>
          <a:p>
            <a:pPr marL="0" indent="0">
              <a:buNone/>
            </a:pPr>
            <a:r>
              <a:rPr lang="fr-FR" sz="1600" dirty="0" smtClean="0"/>
              <a:t>Un dj </a:t>
            </a:r>
            <a:r>
              <a:rPr lang="fr-FR" sz="1600" dirty="0" err="1" smtClean="0"/>
              <a:t>remasterise</a:t>
            </a:r>
            <a:r>
              <a:rPr lang="fr-FR" sz="1600" dirty="0" smtClean="0"/>
              <a:t> des standards musicaux et vidéos des années 30.</a:t>
            </a:r>
          </a:p>
          <a:p>
            <a:pPr marL="0" indent="0">
              <a:buNone/>
            </a:pPr>
            <a:r>
              <a:rPr lang="fr-FR" sz="1600" dirty="0" smtClean="0"/>
              <a:t>Set </a:t>
            </a:r>
            <a:r>
              <a:rPr lang="fr-FR" sz="1600" smtClean="0"/>
              <a:t>néo rétro</a:t>
            </a:r>
            <a:endParaRPr lang="fr-FR" sz="1600" dirty="0" smtClean="0"/>
          </a:p>
        </p:txBody>
      </p:sp>
    </p:spTree>
    <p:extLst>
      <p:ext uri="{BB962C8B-B14F-4D97-AF65-F5344CB8AC3E}">
        <p14:creationId xmlns:p14="http://schemas.microsoft.com/office/powerpoint/2010/main" val="322891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L’espace Guinguette</a:t>
            </a:r>
            <a:br>
              <a:rPr lang="fr-FR" dirty="0" smtClean="0"/>
            </a:br>
            <a:r>
              <a:rPr lang="fr-FR" dirty="0" smtClean="0"/>
              <a:t>De 20h à 2h du matin</a:t>
            </a:r>
            <a:endParaRPr lang="fr-FR" dirty="0"/>
          </a:p>
        </p:txBody>
      </p:sp>
      <p:sp>
        <p:nvSpPr>
          <p:cNvPr id="3" name="Espace réservé du contenu 2"/>
          <p:cNvSpPr>
            <a:spLocks noGrp="1"/>
          </p:cNvSpPr>
          <p:nvPr>
            <p:ph idx="1"/>
          </p:nvPr>
        </p:nvSpPr>
        <p:spPr/>
        <p:txBody>
          <a:bodyPr/>
          <a:lstStyle/>
          <a:p>
            <a:r>
              <a:rPr lang="fr-FR" dirty="0" smtClean="0"/>
              <a:t> </a:t>
            </a:r>
            <a:r>
              <a:rPr lang="fr-FR" b="1" i="1" u="sng" dirty="0" smtClean="0"/>
              <a:t>Les guinguettes miam </a:t>
            </a:r>
            <a:r>
              <a:rPr lang="fr-FR" b="1" i="1" u="sng" dirty="0" err="1" smtClean="0"/>
              <a:t>miam</a:t>
            </a:r>
            <a:r>
              <a:rPr lang="fr-FR" b="1" i="1" u="sng" dirty="0" smtClean="0"/>
              <a:t> </a:t>
            </a:r>
            <a:r>
              <a:rPr lang="fr-FR" dirty="0" smtClean="0"/>
              <a:t>:</a:t>
            </a:r>
          </a:p>
          <a:p>
            <a:pPr>
              <a:buFontTx/>
              <a:buChar char="-"/>
            </a:pPr>
            <a:r>
              <a:rPr lang="fr-FR" sz="2000" i="1" dirty="0" smtClean="0"/>
              <a:t>Elizabeth </a:t>
            </a:r>
            <a:r>
              <a:rPr lang="fr-FR" sz="2000" i="1" dirty="0"/>
              <a:t>Adam et Paul </a:t>
            </a:r>
            <a:r>
              <a:rPr lang="fr-FR" sz="2000" i="1" dirty="0" err="1"/>
              <a:t>Wellard</a:t>
            </a:r>
            <a:r>
              <a:rPr lang="fr-FR" sz="2000" i="1" dirty="0"/>
              <a:t> </a:t>
            </a:r>
            <a:r>
              <a:rPr lang="fr-FR" sz="2000" dirty="0"/>
              <a:t>(beignets </a:t>
            </a:r>
            <a:r>
              <a:rPr lang="fr-FR" sz="2000" dirty="0" smtClean="0"/>
              <a:t>d’oignons </a:t>
            </a:r>
            <a:r>
              <a:rPr lang="fr-FR" sz="2000" dirty="0"/>
              <a:t>doux des Cévennes</a:t>
            </a:r>
            <a:r>
              <a:rPr lang="fr-FR" sz="2000" dirty="0" smtClean="0"/>
              <a:t>)</a:t>
            </a:r>
          </a:p>
          <a:p>
            <a:pPr>
              <a:buFontTx/>
              <a:buChar char="-"/>
            </a:pPr>
            <a:r>
              <a:rPr lang="fr-FR" sz="2000" i="1" dirty="0" smtClean="0"/>
              <a:t>DJ </a:t>
            </a:r>
            <a:r>
              <a:rPr lang="fr-FR" sz="2000" i="1" dirty="0" err="1" smtClean="0"/>
              <a:t>crep</a:t>
            </a:r>
            <a:r>
              <a:rPr lang="fr-FR" sz="2000" i="1" dirty="0" smtClean="0"/>
              <a:t> </a:t>
            </a:r>
            <a:r>
              <a:rPr lang="fr-FR" sz="2000" dirty="0" smtClean="0"/>
              <a:t>(sucrées et salées</a:t>
            </a:r>
            <a:r>
              <a:rPr lang="fr-FR" sz="2000" dirty="0" smtClean="0"/>
              <a:t>)</a:t>
            </a:r>
          </a:p>
          <a:p>
            <a:pPr>
              <a:buFontTx/>
              <a:buChar char="-"/>
            </a:pPr>
            <a:r>
              <a:rPr lang="fr-FR" sz="2000" dirty="0" smtClean="0"/>
              <a:t>Un stand à base de pomme de terre (</a:t>
            </a:r>
            <a:r>
              <a:rPr lang="fr-FR" sz="2000" smtClean="0"/>
              <a:t>en cours)</a:t>
            </a:r>
            <a:endParaRPr lang="fr-FR" sz="2000" dirty="0" smtClean="0"/>
          </a:p>
          <a:p>
            <a:pPr>
              <a:buFontTx/>
              <a:buChar char="-"/>
            </a:pPr>
            <a:endParaRPr lang="fr-FR" sz="2000" dirty="0"/>
          </a:p>
          <a:p>
            <a:pPr>
              <a:buFontTx/>
              <a:buChar char="-"/>
            </a:pPr>
            <a:r>
              <a:rPr lang="fr-FR" sz="2000" dirty="0" smtClean="0"/>
              <a:t>Pour les boissons : des bières belges, des cocktails et un bar « ordinaire »</a:t>
            </a:r>
            <a:endParaRPr lang="fr-FR" sz="2000" dirty="0"/>
          </a:p>
        </p:txBody>
      </p:sp>
    </p:spTree>
    <p:extLst>
      <p:ext uri="{BB962C8B-B14F-4D97-AF65-F5344CB8AC3E}">
        <p14:creationId xmlns:p14="http://schemas.microsoft.com/office/powerpoint/2010/main" val="63174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b="1" dirty="0" smtClean="0"/>
              <a:t>L’espace Guinguette (suite)</a:t>
            </a:r>
            <a:endParaRPr lang="fr-FR" sz="3600" b="1" dirty="0"/>
          </a:p>
        </p:txBody>
      </p:sp>
      <p:sp>
        <p:nvSpPr>
          <p:cNvPr id="3" name="Espace réservé du contenu 2"/>
          <p:cNvSpPr>
            <a:spLocks noGrp="1"/>
          </p:cNvSpPr>
          <p:nvPr>
            <p:ph idx="1"/>
          </p:nvPr>
        </p:nvSpPr>
        <p:spPr>
          <a:xfrm>
            <a:off x="457200" y="1600200"/>
            <a:ext cx="5194920" cy="4525963"/>
          </a:xfrm>
        </p:spPr>
        <p:txBody>
          <a:bodyPr/>
          <a:lstStyle/>
          <a:p>
            <a:r>
              <a:rPr lang="fr-FR" b="1" i="1" u="sng" dirty="0" smtClean="0"/>
              <a:t>The </a:t>
            </a:r>
            <a:r>
              <a:rPr lang="fr-FR" b="1" i="1" u="sng" dirty="0" err="1" smtClean="0"/>
              <a:t>Photographers</a:t>
            </a:r>
            <a:endParaRPr lang="fr-FR" b="1" i="1" u="sng" dirty="0" smtClean="0"/>
          </a:p>
          <a:p>
            <a:pPr marL="0" indent="0">
              <a:buNone/>
            </a:pPr>
            <a:r>
              <a:rPr lang="fr-FR" dirty="0" smtClean="0"/>
              <a:t>Ces 2 anglais vous proposent de vous faire tirer le portrait en costume et qualité d’époque !</a:t>
            </a:r>
          </a:p>
          <a:p>
            <a:pPr marL="0" indent="0">
              <a:buNone/>
            </a:pPr>
            <a:endParaRPr lang="fr-F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412776"/>
            <a:ext cx="2841018" cy="37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74" y="4509120"/>
            <a:ext cx="24288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40" y="4581128"/>
            <a:ext cx="24193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283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b="1" dirty="0" smtClean="0"/>
              <a:t>L’espace Guinguette (suite)</a:t>
            </a:r>
            <a:endParaRPr lang="fr-FR" sz="3600" dirty="0"/>
          </a:p>
        </p:txBody>
      </p:sp>
      <p:sp>
        <p:nvSpPr>
          <p:cNvPr id="3" name="Espace réservé du contenu 2"/>
          <p:cNvSpPr>
            <a:spLocks noGrp="1"/>
          </p:cNvSpPr>
          <p:nvPr>
            <p:ph idx="1"/>
          </p:nvPr>
        </p:nvSpPr>
        <p:spPr>
          <a:xfrm>
            <a:off x="457200" y="1268760"/>
            <a:ext cx="8229600" cy="4857403"/>
          </a:xfrm>
        </p:spPr>
        <p:txBody>
          <a:bodyPr>
            <a:normAutofit fontScale="25000" lnSpcReduction="20000"/>
          </a:bodyPr>
          <a:lstStyle/>
          <a:p>
            <a:r>
              <a:rPr lang="fr-FR" sz="12800" b="1" i="1" u="sng" dirty="0" smtClean="0"/>
              <a:t>Les </a:t>
            </a:r>
            <a:r>
              <a:rPr lang="fr-FR" sz="12800" b="1" i="1" u="sng" dirty="0" err="1" smtClean="0"/>
              <a:t>Vidéophages</a:t>
            </a:r>
            <a:endParaRPr lang="fr-FR" sz="12800" b="1" i="1" u="sng" dirty="0" smtClean="0"/>
          </a:p>
          <a:p>
            <a:pPr marL="0" indent="0">
              <a:buNone/>
            </a:pPr>
            <a:endParaRPr lang="fr-FR" sz="7200" b="1" i="1" u="sng" dirty="0" smtClean="0"/>
          </a:p>
          <a:p>
            <a:pPr marL="0" indent="0">
              <a:buNone/>
            </a:pPr>
            <a:r>
              <a:rPr lang="fr-FR" sz="7200" dirty="0" smtClean="0"/>
              <a:t>Le « vidéo bus » grâce à un bus des années 1970 peut accueillir 45 personnes par séances.</a:t>
            </a:r>
          </a:p>
          <a:p>
            <a:pPr marL="0" indent="0">
              <a:buNone/>
            </a:pPr>
            <a:r>
              <a:rPr lang="fr-FR" sz="7200" dirty="0" smtClean="0"/>
              <a:t>Ce bus mythique qui a longtemps servi aux transports scolaires sera équipé pour des projections en duplex avec deux écrans rouleau positionnés en début et en milieu de bus.</a:t>
            </a:r>
          </a:p>
          <a:p>
            <a:pPr marL="0" indent="0">
              <a:buNone/>
            </a:pPr>
            <a:r>
              <a:rPr lang="fr-FR" sz="7200" dirty="0" smtClean="0"/>
              <a:t>La programmation des films se fera sur la thématique des vacances pour rendre hommage aux deux  premières semaines de congés payées de l’Histoire !</a:t>
            </a:r>
          </a:p>
          <a:p>
            <a:pPr marL="0" indent="0">
              <a:buNone/>
            </a:pPr>
            <a:r>
              <a:rPr lang="fr-FR" sz="7200" dirty="0" smtClean="0"/>
              <a:t>Le bus sera agrémenter de deux tentes pour permettre de scénariser ces voyages :</a:t>
            </a:r>
          </a:p>
          <a:p>
            <a:pPr marL="0" indent="0">
              <a:buNone/>
            </a:pPr>
            <a:r>
              <a:rPr lang="fr-FR" sz="7200" dirty="0" smtClean="0"/>
              <a:t>-       une tente d’accueil qui sera transformée en usine</a:t>
            </a:r>
          </a:p>
          <a:p>
            <a:pPr marL="0" indent="0">
              <a:buNone/>
            </a:pPr>
            <a:r>
              <a:rPr lang="fr-FR" sz="7200" dirty="0" smtClean="0"/>
              <a:t>-       une tente d’arrivée qui sera transformée en plage</a:t>
            </a:r>
          </a:p>
          <a:p>
            <a:pPr marL="0" indent="0">
              <a:buNone/>
            </a:pPr>
            <a:r>
              <a:rPr lang="fr-FR" sz="7200" dirty="0" smtClean="0"/>
              <a:t> </a:t>
            </a:r>
          </a:p>
          <a:p>
            <a:pPr marL="0" indent="0">
              <a:buNone/>
            </a:pPr>
            <a:r>
              <a:rPr lang="fr-FR" sz="7200" dirty="0" smtClean="0"/>
              <a:t>Durée totale par intervention : 45 min pour 45 personnes</a:t>
            </a:r>
          </a:p>
          <a:p>
            <a:pPr marL="0" indent="0">
              <a:buNone/>
            </a:pPr>
            <a:r>
              <a:rPr lang="fr-FR" sz="7200" dirty="0" smtClean="0"/>
              <a:t>4 "voyages" : </a:t>
            </a:r>
          </a:p>
          <a:p>
            <a:pPr marL="0" indent="0">
              <a:buNone/>
            </a:pPr>
            <a:r>
              <a:rPr lang="fr-FR" sz="7200" dirty="0" smtClean="0"/>
              <a:t>Départs prévus à 20h - 21h - 22h - 23h</a:t>
            </a:r>
          </a:p>
          <a:p>
            <a:pPr marL="0" indent="0">
              <a:buNone/>
            </a:pPr>
            <a:r>
              <a:rPr lang="fr-FR" dirty="0" smtClean="0"/>
              <a:t/>
            </a:r>
            <a:br>
              <a:rPr lang="fr-FR" dirty="0" smtClean="0"/>
            </a:br>
            <a:endParaRPr lang="fr-FR" dirty="0" smtClean="0"/>
          </a:p>
          <a:p>
            <a:endParaRPr lang="fr-FR" dirty="0"/>
          </a:p>
        </p:txBody>
      </p:sp>
    </p:spTree>
    <p:extLst>
      <p:ext uri="{BB962C8B-B14F-4D97-AF65-F5344CB8AC3E}">
        <p14:creationId xmlns:p14="http://schemas.microsoft.com/office/powerpoint/2010/main" val="1196783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940966"/>
          </a:xfrm>
        </p:spPr>
        <p:txBody>
          <a:bodyPr>
            <a:normAutofit/>
          </a:bodyPr>
          <a:lstStyle/>
          <a:p>
            <a:pPr algn="l"/>
            <a:r>
              <a:rPr lang="fr-FR" sz="3600" b="1" dirty="0" smtClean="0"/>
              <a:t>L’espace Guinguette (suite)</a:t>
            </a:r>
            <a:endParaRPr lang="fr-FR" sz="3600" dirty="0"/>
          </a:p>
        </p:txBody>
      </p:sp>
      <p:sp>
        <p:nvSpPr>
          <p:cNvPr id="3" name="Espace réservé du contenu 2"/>
          <p:cNvSpPr>
            <a:spLocks noGrp="1"/>
          </p:cNvSpPr>
          <p:nvPr>
            <p:ph idx="1"/>
          </p:nvPr>
        </p:nvSpPr>
        <p:spPr>
          <a:xfrm>
            <a:off x="457200" y="1268760"/>
            <a:ext cx="8229600" cy="4857403"/>
          </a:xfrm>
        </p:spPr>
        <p:txBody>
          <a:bodyPr>
            <a:normAutofit fontScale="25000" lnSpcReduction="20000"/>
          </a:bodyPr>
          <a:lstStyle/>
          <a:p>
            <a:r>
              <a:rPr lang="fr-FR" sz="12800" b="1" i="1" u="sng" dirty="0" smtClean="0"/>
              <a:t>Les </a:t>
            </a:r>
            <a:r>
              <a:rPr lang="fr-FR" sz="12800" b="1" i="1" u="sng" dirty="0" err="1" smtClean="0"/>
              <a:t>Vidéophages</a:t>
            </a:r>
            <a:r>
              <a:rPr lang="fr-FR" sz="12800" b="1" i="1" u="sng" dirty="0" smtClean="0"/>
              <a:t> (suite)</a:t>
            </a:r>
          </a:p>
          <a:p>
            <a:pPr marL="0" indent="0">
              <a:buNone/>
            </a:pPr>
            <a:endParaRPr lang="fr-FR" sz="2400" u="sng" dirty="0" smtClean="0"/>
          </a:p>
          <a:p>
            <a:pPr marL="0" indent="0">
              <a:buNone/>
            </a:pPr>
            <a:r>
              <a:rPr lang="fr-FR" sz="9600" u="sng" dirty="0" smtClean="0"/>
              <a:t>Le scénario </a:t>
            </a:r>
            <a:r>
              <a:rPr lang="fr-FR" sz="4400" dirty="0" smtClean="0"/>
              <a:t>************* L’HISTOIRE DE l'USINE A LA PLAGE</a:t>
            </a:r>
            <a:br>
              <a:rPr lang="fr-FR" sz="4400" dirty="0" smtClean="0"/>
            </a:br>
            <a:endParaRPr lang="fr-FR" sz="4400" dirty="0" smtClean="0"/>
          </a:p>
          <a:p>
            <a:pPr marL="0" indent="0">
              <a:buNone/>
            </a:pPr>
            <a:r>
              <a:rPr lang="fr-FR" sz="4400" u="sng" dirty="0" smtClean="0"/>
              <a:t>1ère partie – 15 min</a:t>
            </a:r>
            <a:endParaRPr lang="fr-FR" sz="4400" dirty="0" smtClean="0"/>
          </a:p>
          <a:p>
            <a:pPr marL="0" indent="0">
              <a:buNone/>
            </a:pPr>
            <a:r>
              <a:rPr lang="fr-FR" sz="4400" dirty="0" smtClean="0"/>
              <a:t>Un contremaître (avec des manchettes) fait mettre en ligne le public entre des palissades en bois décorées d'affiches du front populaire.</a:t>
            </a:r>
          </a:p>
          <a:p>
            <a:pPr marL="0" indent="0">
              <a:buNone/>
            </a:pPr>
            <a:r>
              <a:rPr lang="fr-FR" sz="4400" dirty="0" smtClean="0"/>
              <a:t>Il leur donne des lunettes de soudeur, des casquettes, des casques de chantier.</a:t>
            </a:r>
          </a:p>
          <a:p>
            <a:pPr marL="0" indent="0">
              <a:buNone/>
            </a:pPr>
            <a:r>
              <a:rPr lang="fr-FR" sz="4400" dirty="0" smtClean="0"/>
              <a:t>Une sirène se déclenche pour les faire rentrer dans la tente Usine., de la fumée s’en dégage, 45 personnes pointent</a:t>
            </a:r>
          </a:p>
          <a:p>
            <a:pPr marL="0" indent="0">
              <a:buNone/>
            </a:pPr>
            <a:r>
              <a:rPr lang="fr-FR" sz="4400" dirty="0" smtClean="0"/>
              <a:t>Quand ils sont rentrés : un panneau « EN GREVE » barre l’entrée, Ambiance sonore d’usine.</a:t>
            </a:r>
          </a:p>
          <a:p>
            <a:pPr marL="0" indent="0">
              <a:buNone/>
            </a:pPr>
            <a:r>
              <a:rPr lang="fr-FR" sz="4400" dirty="0" smtClean="0"/>
              <a:t>Dans la tente USINE deux meneurs de grève poussent les ouvriers à se révolter et à embarquer dans un bus pour partir en voyage.</a:t>
            </a:r>
          </a:p>
          <a:p>
            <a:pPr marL="0" indent="0">
              <a:buNone/>
            </a:pPr>
            <a:r>
              <a:rPr lang="fr-FR" sz="4400" dirty="0" smtClean="0"/>
              <a:t>Ils leur donne des tracts (les programmes de notre intervention rédigé et mis en page comme des tracts militants)</a:t>
            </a:r>
          </a:p>
          <a:p>
            <a:pPr marL="0" indent="0">
              <a:buNone/>
            </a:pPr>
            <a:r>
              <a:rPr lang="fr-FR" sz="4400" dirty="0" smtClean="0"/>
              <a:t>Un photographe avec un appareil photo à flash leur tire le portrait.</a:t>
            </a:r>
            <a:br>
              <a:rPr lang="fr-FR" sz="4400" dirty="0" smtClean="0"/>
            </a:br>
            <a:r>
              <a:rPr lang="fr-FR" sz="4400" dirty="0" smtClean="0"/>
              <a:t>Le chauffeur de bus goguenard et aviné les attend derrière son volant et les salue à leur entrée dans le bus. Son de démarrage du bus. Sur le pare-brise des images défilent de route avec auto-stoppeuses. </a:t>
            </a:r>
          </a:p>
          <a:p>
            <a:pPr marL="0" indent="0">
              <a:buNone/>
            </a:pPr>
            <a:r>
              <a:rPr lang="fr-FR" sz="4400" dirty="0" smtClean="0"/>
              <a:t>Deux ouvriers partagent leur panier pique-nique (saucisson, mignonette…) et quand tout le monde sera installés, déroule les écrans.</a:t>
            </a:r>
          </a:p>
          <a:p>
            <a:pPr marL="0" indent="0">
              <a:buNone/>
            </a:pPr>
            <a:r>
              <a:rPr lang="fr-FR" sz="4400" dirty="0" smtClean="0"/>
              <a:t>Le chauffeur descend et apparaît sur les écrans pour leur présenter les films ou la sélection.</a:t>
            </a:r>
          </a:p>
          <a:p>
            <a:endParaRPr lang="fr-FR" sz="4400" dirty="0" smtClean="0"/>
          </a:p>
          <a:p>
            <a:pPr marL="0" indent="0">
              <a:buNone/>
            </a:pPr>
            <a:r>
              <a:rPr lang="fr-FR" sz="4400" u="sng" dirty="0" smtClean="0"/>
              <a:t>2ème partie – 20 min</a:t>
            </a:r>
            <a:endParaRPr lang="fr-FR" sz="4400" dirty="0" smtClean="0"/>
          </a:p>
          <a:p>
            <a:pPr marL="0" indent="0">
              <a:buNone/>
            </a:pPr>
            <a:r>
              <a:rPr lang="fr-FR" sz="4400" dirty="0" smtClean="0"/>
              <a:t>Projection de 15 min de films . Chaque programmation commence par un film sur les grèves ou les manifestations.</a:t>
            </a:r>
          </a:p>
          <a:p>
            <a:pPr marL="0" indent="0">
              <a:buNone/>
            </a:pPr>
            <a:r>
              <a:rPr lang="fr-FR" sz="4400" dirty="0" smtClean="0"/>
              <a:t>Puis les films sont organisés en thématique : Chemin de campagne /Transport amoureux / Chemins de traverse /Voyage intérieur /Voyage au bout de la nuit</a:t>
            </a:r>
          </a:p>
          <a:p>
            <a:pPr marL="0" indent="0">
              <a:buNone/>
            </a:pPr>
            <a:r>
              <a:rPr lang="fr-FR" sz="4400" dirty="0" smtClean="0"/>
              <a:t>A la fin de la projection, le chauffeur en jouant de l’accordéon invite le public à descendre par le fond du bus.</a:t>
            </a:r>
          </a:p>
          <a:p>
            <a:pPr marL="0" indent="0">
              <a:buNone/>
            </a:pPr>
            <a:r>
              <a:rPr lang="fr-FR" sz="4400" dirty="0" smtClean="0"/>
              <a:t> </a:t>
            </a:r>
            <a:br>
              <a:rPr lang="fr-FR" sz="4400" dirty="0" smtClean="0"/>
            </a:br>
            <a:endParaRPr lang="fr-FR" sz="4400" dirty="0" smtClean="0"/>
          </a:p>
          <a:p>
            <a:pPr marL="0" indent="0">
              <a:buNone/>
            </a:pPr>
            <a:r>
              <a:rPr lang="fr-FR" sz="4400" u="sng" dirty="0" smtClean="0"/>
              <a:t>3ème partie – 10 min</a:t>
            </a:r>
            <a:endParaRPr lang="fr-FR" sz="4400" dirty="0" smtClean="0"/>
          </a:p>
          <a:p>
            <a:pPr marL="0" indent="0">
              <a:buNone/>
            </a:pPr>
            <a:r>
              <a:rPr lang="fr-FR" sz="4400" dirty="0" smtClean="0"/>
              <a:t>A leur descente du bus, un tenancier de guinguette (moustachu, canotier en paille, bretelles et costume rayé) et son acolyte (habillé de la même façon) les attendent pour leur offrir un petit verre de vin blanc. Bruit de mouette. 45 tours avec une sélection spéciale « guinguette ».</a:t>
            </a:r>
          </a:p>
          <a:p>
            <a:pPr marL="0" indent="0">
              <a:buNone/>
            </a:pPr>
            <a:r>
              <a:rPr lang="fr-FR" sz="4400" dirty="0" smtClean="0"/>
              <a:t>Le photographe les prend de nouveau en photo une fois métamorphosés en plagiste : plus de lunettes, ni de casques, souriant le verre à la main. </a:t>
            </a:r>
          </a:p>
          <a:p>
            <a:pPr marL="0" indent="0">
              <a:buNone/>
            </a:pPr>
            <a:r>
              <a:rPr lang="fr-FR" sz="4400" dirty="0" smtClean="0"/>
              <a:t>Les photos seront projetées sur deux transats à la sortie.</a:t>
            </a:r>
          </a:p>
          <a:p>
            <a:pPr marL="0" indent="0">
              <a:buNone/>
            </a:pPr>
            <a:r>
              <a:rPr lang="fr-FR" dirty="0" smtClean="0"/>
              <a:t> </a:t>
            </a:r>
          </a:p>
          <a:p>
            <a:pPr marL="0" indent="0">
              <a:buNone/>
            </a:pPr>
            <a:endParaRPr lang="fr-FR" dirty="0" smtClean="0"/>
          </a:p>
          <a:p>
            <a:endParaRPr lang="fr-FR" dirty="0"/>
          </a:p>
        </p:txBody>
      </p:sp>
    </p:spTree>
    <p:extLst>
      <p:ext uri="{BB962C8B-B14F-4D97-AF65-F5344CB8AC3E}">
        <p14:creationId xmlns:p14="http://schemas.microsoft.com/office/powerpoint/2010/main" val="924889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4618856" cy="3147256"/>
          </a:xfrm>
        </p:spPr>
        <p:txBody>
          <a:bodyPr>
            <a:normAutofit/>
          </a:bodyPr>
          <a:lstStyle/>
          <a:p>
            <a:r>
              <a:rPr lang="fr-FR" b="1" i="1" u="sng" dirty="0" smtClean="0"/>
              <a:t>Véro des chapeaux</a:t>
            </a:r>
          </a:p>
          <a:p>
            <a:pPr marL="0" indent="0">
              <a:buNone/>
            </a:pPr>
            <a:r>
              <a:rPr lang="fr-FR" sz="1400" i="1" dirty="0" smtClean="0"/>
              <a:t>Dedans</a:t>
            </a:r>
            <a:r>
              <a:rPr lang="fr-FR" sz="1400" i="1" dirty="0"/>
              <a:t>, dehors, j’amène </a:t>
            </a:r>
            <a:r>
              <a:rPr lang="fr-FR" sz="1400" i="1" dirty="0" smtClean="0"/>
              <a:t>mon </a:t>
            </a:r>
            <a:r>
              <a:rPr lang="fr-FR" sz="1400" i="1" dirty="0"/>
              <a:t>décor ! Enfouis dans des sacs accrochés à </a:t>
            </a:r>
            <a:r>
              <a:rPr lang="fr-FR" sz="1400" i="1" dirty="0" smtClean="0"/>
              <a:t>mon </a:t>
            </a:r>
            <a:r>
              <a:rPr lang="fr-FR" sz="1400" i="1" dirty="0"/>
              <a:t>charriot , des matériaux multicolores, récupérés ça et là, attendent sagement leur heure de gloire! Dans la joie et la bonne humeur, j’extirpe mes trésors, pour confectionner sur la tête d’une dame coquette, en  une dizaine de minutes et en quelques coups d'agrafeuse , un chapeau unique et flatteur, pendant qu’un mange-disque d’époque diffuse des 45 tours à succès. Sous le regard complice et admiratif du public, l'heureuse élue découvrira avec étonnement son couvre-chef et repartira la tête haute suscitant surprises  et compliments</a:t>
            </a:r>
            <a:r>
              <a:rPr lang="fr-FR" sz="1400" i="1" dirty="0" smtClean="0"/>
              <a:t>!!!</a:t>
            </a:r>
          </a:p>
          <a:p>
            <a:pPr marL="0" indent="0">
              <a:buNone/>
            </a:pPr>
            <a:endParaRPr lang="fr-FR" sz="1400" i="1" dirty="0">
              <a:effectLst/>
            </a:endParaRPr>
          </a:p>
          <a:p>
            <a:pPr marL="0" indent="0">
              <a:buNone/>
            </a:pPr>
            <a:endParaRPr lang="fr-FR" sz="1400" i="1" dirty="0" smtClean="0">
              <a:effectLst/>
            </a:endParaRPr>
          </a:p>
          <a:p>
            <a:pPr marL="0" indent="0">
              <a:buNone/>
            </a:pPr>
            <a:endParaRPr lang="fr-FR" dirty="0"/>
          </a:p>
        </p:txBody>
      </p:sp>
      <p:pic>
        <p:nvPicPr>
          <p:cNvPr id="2050" name="Picture 2" descr="Z:\a-REPERTOIRE PARTAGE DOMAINE D'O - EPIC\ARTISTIQUE\ARTISTIQUE_PROGRAMMATION_EPIC\PROGRAM_EPIC_2011_2012\COLLECTION HIVER 11.12\REVEILLON\VERO FOLLET\VISUELS\belgique (1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7941" y="1844824"/>
            <a:ext cx="2814059"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968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4618856" cy="936104"/>
          </a:xfrm>
        </p:spPr>
        <p:txBody>
          <a:bodyPr>
            <a:normAutofit fontScale="92500"/>
          </a:bodyPr>
          <a:lstStyle/>
          <a:p>
            <a:r>
              <a:rPr lang="fr-FR" b="1" i="1" u="sng" dirty="0" smtClean="0"/>
              <a:t>Véro des chapeaux (suite)</a:t>
            </a:r>
          </a:p>
          <a:p>
            <a:pPr marL="0" indent="0">
              <a:buNone/>
            </a:pPr>
            <a:r>
              <a:rPr lang="fr-FR" sz="1400" i="1" dirty="0">
                <a:hlinkClick r:id="rId2"/>
              </a:rPr>
              <a:t>http://www.arts-de-vero.com/html/chapeau_mov.html</a:t>
            </a:r>
            <a:endParaRPr lang="fr-FR" sz="1400" i="1" dirty="0">
              <a:effectLst/>
            </a:endParaRPr>
          </a:p>
          <a:p>
            <a:pPr marL="0" indent="0">
              <a:buNone/>
            </a:pPr>
            <a:endParaRPr lang="fr-FR" sz="1400" i="1" dirty="0" smtClean="0">
              <a:effectLst/>
            </a:endParaRPr>
          </a:p>
          <a:p>
            <a:pPr marL="0" indent="0">
              <a:buNone/>
            </a:pPr>
            <a:endParaRPr lang="fr-FR" dirty="0"/>
          </a:p>
        </p:txBody>
      </p:sp>
      <p:pic>
        <p:nvPicPr>
          <p:cNvPr id="3074" name="Picture 2" descr="Z:\a-REPERTOIRE PARTAGE DOMAINE D'O - EPIC\ARTISTIQUE\ARTISTIQUE_PROGRAMMATION_EPIC\PROGRAM_EPIC_2011_2012\COLLECTION HIVER 11.12\REVEILLON\VERO FOLLET\VISUELS\RSTAP OCT 2010 (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060848"/>
            <a:ext cx="3132789" cy="420159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a-REPERTOIRE PARTAGE DOMAINE D'O - EPIC\ARTISTIQUE\ARTISTIQUE_PROGRAMMATION_EPIC\PROGRAM_EPIC_2011_2012\COLLECTION HIVER 11.12\REVEILLON\VERO FOLLET\VISUELS\tourcoing mai 2010 (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564904"/>
            <a:ext cx="4211960" cy="28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252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4618856" cy="1368152"/>
          </a:xfrm>
        </p:spPr>
        <p:txBody>
          <a:bodyPr>
            <a:normAutofit/>
          </a:bodyPr>
          <a:lstStyle/>
          <a:p>
            <a:r>
              <a:rPr lang="fr-FR" b="1" i="1" u="sng" dirty="0" smtClean="0"/>
              <a:t>Le </a:t>
            </a:r>
            <a:r>
              <a:rPr lang="fr-FR" b="1" i="1" u="sng" dirty="0" err="1" smtClean="0"/>
              <a:t>capillartiste</a:t>
            </a:r>
            <a:endParaRPr lang="fr-FR" b="1" i="1" u="sng" dirty="0" smtClean="0"/>
          </a:p>
          <a:p>
            <a:pPr marL="0" indent="0">
              <a:buNone/>
            </a:pPr>
            <a:r>
              <a:rPr lang="fr-FR" sz="1400" i="1" dirty="0" smtClean="0"/>
              <a:t>Vincent Portal, </a:t>
            </a:r>
            <a:r>
              <a:rPr lang="fr-FR" sz="1400" i="1" dirty="0" err="1" smtClean="0"/>
              <a:t>capillartiste</a:t>
            </a:r>
            <a:r>
              <a:rPr lang="fr-FR" sz="1400" i="1" dirty="0" smtClean="0"/>
              <a:t> coiffera le public dans un style année 30 : postiches pour ces messieurs, chignons à plumes et à bouclettes pour ces dames!</a:t>
            </a:r>
          </a:p>
          <a:p>
            <a:pPr marL="0" indent="0">
              <a:buNone/>
            </a:pPr>
            <a:endParaRPr lang="fr-FR" sz="1400" i="1" dirty="0">
              <a:effectLst/>
            </a:endParaRPr>
          </a:p>
          <a:p>
            <a:pPr marL="0" indent="0">
              <a:buNone/>
            </a:pPr>
            <a:endParaRPr lang="fr-FR" sz="1400" i="1" dirty="0" smtClean="0">
              <a:effectLst/>
            </a:endParaRPr>
          </a:p>
          <a:p>
            <a:pPr marL="0" indent="0">
              <a:buNone/>
            </a:pPr>
            <a:endParaRPr lang="fr-FR" dirty="0"/>
          </a:p>
        </p:txBody>
      </p:sp>
      <p:pic>
        <p:nvPicPr>
          <p:cNvPr id="4098" name="Picture 2" descr="Z:\a-REPERTOIRE PARTAGE DOMAINE D'O - EPIC\ARTISTIQUE\ARTISTIQUE_PROGRAMMATION_EPIC\PROGRAM_EPIC_2011_2012\COLLECTION HIVER 11.12\REVEILLON\COIFFEUR\-1533343569408359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8876" y="3573016"/>
            <a:ext cx="4211959" cy="279700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a-REPERTOIRE PARTAGE DOMAINE D'O - EPIC\ARTISTIQUE\ARTISTIQUE_PROGRAMMATION_EPIC\PROGRAM_EPIC_2011_2012\COLLECTION HIVER 11.12\REVEILLON\COIFFEUR\FxCam_13017640106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19602"/>
            <a:ext cx="4221088" cy="281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15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L’espace Guinguette (suite)</a:t>
            </a:r>
            <a:endParaRPr lang="fr-FR" dirty="0"/>
          </a:p>
        </p:txBody>
      </p:sp>
      <p:sp>
        <p:nvSpPr>
          <p:cNvPr id="3" name="Espace réservé du contenu 2"/>
          <p:cNvSpPr>
            <a:spLocks noGrp="1"/>
          </p:cNvSpPr>
          <p:nvPr>
            <p:ph idx="1"/>
          </p:nvPr>
        </p:nvSpPr>
        <p:spPr>
          <a:xfrm>
            <a:off x="467544" y="1268760"/>
            <a:ext cx="3672408" cy="1440160"/>
          </a:xfrm>
        </p:spPr>
        <p:txBody>
          <a:bodyPr>
            <a:normAutofit/>
          </a:bodyPr>
          <a:lstStyle/>
          <a:p>
            <a:r>
              <a:rPr lang="fr-FR" b="1" i="1" u="sng" dirty="0" smtClean="0"/>
              <a:t>A table!</a:t>
            </a:r>
          </a:p>
          <a:p>
            <a:pPr marL="0" indent="0">
              <a:buNone/>
            </a:pPr>
            <a:r>
              <a:rPr lang="fr-FR" sz="1400" i="1" dirty="0" smtClean="0"/>
              <a:t>Un polar marionnettiste</a:t>
            </a:r>
          </a:p>
          <a:p>
            <a:pPr marL="0" indent="0">
              <a:buNone/>
            </a:pPr>
            <a:endParaRPr lang="fr-FR" sz="1400" i="1" dirty="0" smtClean="0"/>
          </a:p>
          <a:p>
            <a:pPr marL="0" indent="0">
              <a:buNone/>
            </a:pPr>
            <a:r>
              <a:rPr lang="fr-FR" sz="1400" i="1" dirty="0" smtClean="0">
                <a:hlinkClick r:id="rId2"/>
              </a:rPr>
              <a:t>http://www.youtube.com/watch?v=nrspd-tTLXk</a:t>
            </a:r>
            <a:endParaRPr lang="fr-FR" sz="1400" i="1" dirty="0"/>
          </a:p>
          <a:p>
            <a:pPr marL="0" indent="0">
              <a:buNone/>
            </a:pPr>
            <a:endParaRPr lang="fr-FR" sz="1400" i="1" dirty="0">
              <a:effectLst/>
            </a:endParaRPr>
          </a:p>
          <a:p>
            <a:pPr marL="0" indent="0">
              <a:buNone/>
            </a:pPr>
            <a:endParaRPr lang="fr-FR" sz="1400" i="1" dirty="0" smtClean="0">
              <a:effectLst/>
            </a:endParaRPr>
          </a:p>
          <a:p>
            <a:pPr marL="0" indent="0">
              <a:buNone/>
            </a:pPr>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492896"/>
            <a:ext cx="4644008" cy="348300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356992"/>
            <a:ext cx="2016224" cy="2016224"/>
          </a:xfrm>
          <a:prstGeom prst="rect">
            <a:avLst/>
          </a:prstGeom>
        </p:spPr>
      </p:pic>
    </p:spTree>
    <p:extLst>
      <p:ext uri="{BB962C8B-B14F-4D97-AF65-F5344CB8AC3E}">
        <p14:creationId xmlns:p14="http://schemas.microsoft.com/office/powerpoint/2010/main" val="2360340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429</Words>
  <Application>Microsoft Office PowerPoint</Application>
  <PresentationFormat>Affichage à l'écran (4:3)</PresentationFormat>
  <Paragraphs>105</Paragraphs>
  <Slides>19</Slides>
  <Notes>0</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LE BAL DES GUINGUETTES Réveillon du 31 décembre 2011</vt:lpstr>
      <vt:lpstr>L’espace Guinguette De 20h à 2h du matin</vt:lpstr>
      <vt:lpstr>L’espace Guinguette (suite)</vt:lpstr>
      <vt:lpstr>L’espace Guinguette (suite)</vt:lpstr>
      <vt:lpstr>L’espace Guinguette (suite)</vt:lpstr>
      <vt:lpstr>L’espace Guinguette (suite)</vt:lpstr>
      <vt:lpstr>L’espace Guinguette (suite)</vt:lpstr>
      <vt:lpstr>L’espace Guinguette (suite)</vt:lpstr>
      <vt:lpstr>L’espace Guinguette (suite)</vt:lpstr>
      <vt:lpstr>L’espace Guinguette (suite)</vt:lpstr>
      <vt:lpstr>L’espace Guinguette (suite)</vt:lpstr>
      <vt:lpstr>L’espace Guinguette (suite)</vt:lpstr>
      <vt:lpstr>L’espace Guinguette (suite)</vt:lpstr>
      <vt:lpstr>Espace chapiteau - Le bal  De 21h30 à 23h30 </vt:lpstr>
      <vt:lpstr>Espace chapiteau  Chez dame Jeanne </vt:lpstr>
      <vt:lpstr>Espace chapiteau – Le bar/traiteur La Pratique </vt:lpstr>
      <vt:lpstr>23h40 : Le fire wire  (Jade Kinder Martin) </vt:lpstr>
      <vt:lpstr>0h15 – « Coup de théâtre » ID Scènes </vt:lpstr>
      <vt:lpstr>0h30 – DJ Alex terror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BAL DES GUINGUETTES Réveillon du 31 décembre 2011</dc:title>
  <dc:creator>Laurie QUERSONNIER</dc:creator>
  <cp:lastModifiedBy>Laurie QUERSONNIER</cp:lastModifiedBy>
  <cp:revision>16</cp:revision>
  <dcterms:created xsi:type="dcterms:W3CDTF">2011-10-03T13:51:59Z</dcterms:created>
  <dcterms:modified xsi:type="dcterms:W3CDTF">2011-11-04T16:27:31Z</dcterms:modified>
</cp:coreProperties>
</file>