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66CC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2" autoAdjust="0"/>
    <p:restoredTop sz="94660"/>
  </p:normalViewPr>
  <p:slideViewPr>
    <p:cSldViewPr>
      <p:cViewPr varScale="1">
        <p:scale>
          <a:sx n="107" d="100"/>
          <a:sy n="107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3702CB-906D-4AE0-863A-C77C19904FD7}" type="datetimeFigureOut">
              <a:rPr lang="fr-FR" smtClean="0"/>
              <a:t>16/10/2011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52C9C-6DF7-4D2D-939B-27790DE18C8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23E-A31C-43A1-9BB5-68EE340B49FC}" type="datetimeFigureOut">
              <a:rPr lang="fr-FR" smtClean="0"/>
              <a:t>16/10/2011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4470-8469-4D52-9DB5-901CA2AF9476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23E-A31C-43A1-9BB5-68EE340B49FC}" type="datetimeFigureOut">
              <a:rPr lang="fr-FR" smtClean="0"/>
              <a:t>16/10/2011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4470-8469-4D52-9DB5-901CA2AF94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23E-A31C-43A1-9BB5-68EE340B49FC}" type="datetimeFigureOut">
              <a:rPr lang="fr-FR" smtClean="0"/>
              <a:t>16/10/2011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4470-8469-4D52-9DB5-901CA2AF94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23E-A31C-43A1-9BB5-68EE340B49FC}" type="datetimeFigureOut">
              <a:rPr lang="fr-FR" smtClean="0"/>
              <a:t>16/10/2011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4470-8469-4D52-9DB5-901CA2AF94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23E-A31C-43A1-9BB5-68EE340B49FC}" type="datetimeFigureOut">
              <a:rPr lang="fr-FR" smtClean="0"/>
              <a:t>16/10/2011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4470-8469-4D52-9DB5-901CA2AF9476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23E-A31C-43A1-9BB5-68EE340B49FC}" type="datetimeFigureOut">
              <a:rPr lang="fr-FR" smtClean="0"/>
              <a:t>16/10/2011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4470-8469-4D52-9DB5-901CA2AF94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23E-A31C-43A1-9BB5-68EE340B49FC}" type="datetimeFigureOut">
              <a:rPr lang="fr-FR" smtClean="0"/>
              <a:t>16/10/2011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4470-8469-4D52-9DB5-901CA2AF94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23E-A31C-43A1-9BB5-68EE340B49FC}" type="datetimeFigureOut">
              <a:rPr lang="fr-FR" smtClean="0"/>
              <a:t>16/10/2011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8F4470-8469-4D52-9DB5-901CA2AF947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23E-A31C-43A1-9BB5-68EE340B49FC}" type="datetimeFigureOut">
              <a:rPr lang="fr-FR" smtClean="0"/>
              <a:t>16/10/2011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4470-8469-4D52-9DB5-901CA2AF94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9C23E-A31C-43A1-9BB5-68EE340B49FC}" type="datetimeFigureOut">
              <a:rPr lang="fr-FR" smtClean="0"/>
              <a:t>16/10/2011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28F4470-8469-4D52-9DB5-901CA2AF94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A09C23E-A31C-43A1-9BB5-68EE340B49FC}" type="datetimeFigureOut">
              <a:rPr lang="fr-FR" smtClean="0"/>
              <a:t>16/10/2011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4470-8469-4D52-9DB5-901CA2AF94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A09C23E-A31C-43A1-9BB5-68EE340B49FC}" type="datetimeFigureOut">
              <a:rPr lang="fr-FR" smtClean="0"/>
              <a:t>16/10/2011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28F4470-8469-4D52-9DB5-901CA2AF9476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1700808"/>
            <a:ext cx="6081528" cy="3937992"/>
          </a:xfrm>
        </p:spPr>
        <p:txBody>
          <a:bodyPr>
            <a:normAutofit/>
          </a:bodyPr>
          <a:lstStyle/>
          <a:p>
            <a:pPr algn="ctr"/>
            <a:r>
              <a:rPr lang="fr-FR" sz="3600" dirty="0" smtClean="0">
                <a:latin typeface="stencilla" pitchFamily="2" charset="0"/>
              </a:rPr>
              <a:t>The</a:t>
            </a:r>
            <a:r>
              <a:rPr lang="fr-FR" sz="8800" dirty="0" smtClean="0">
                <a:latin typeface="stencilla" pitchFamily="2" charset="0"/>
              </a:rPr>
              <a:t/>
            </a:r>
            <a:br>
              <a:rPr lang="fr-FR" sz="8800" dirty="0" smtClean="0">
                <a:latin typeface="stencilla" pitchFamily="2" charset="0"/>
              </a:rPr>
            </a:br>
            <a:r>
              <a:rPr lang="fr-FR" sz="8800" dirty="0" err="1" smtClean="0">
                <a:latin typeface="stencilla" pitchFamily="2" charset="0"/>
              </a:rPr>
              <a:t>Atom</a:t>
            </a:r>
            <a:endParaRPr lang="fr-FR" sz="8800" dirty="0">
              <a:latin typeface="stencilla" pitchFamily="2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-2124744" y="-99392"/>
            <a:ext cx="6480048" cy="1752600"/>
          </a:xfrm>
        </p:spPr>
        <p:txBody>
          <a:bodyPr/>
          <a:lstStyle/>
          <a:p>
            <a:r>
              <a:rPr lang="fr-FR" b="1" dirty="0" smtClean="0"/>
              <a:t>    </a:t>
            </a:r>
            <a:endParaRPr lang="fr-FR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gif animé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-171400"/>
            <a:ext cx="1725910" cy="17259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83568" y="1700808"/>
            <a:ext cx="67687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The atom is a basic unit of matter which is constitute of central nucleus and electron which turn around the </a:t>
            </a:r>
            <a:r>
              <a:rPr lang="en-US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nucleus. Atom is mainly made of vacuum. All the mass is inside the nucleus. the nucleus is 100,000 times smaller than the atom.</a:t>
            </a:r>
            <a:endParaRPr lang="fr-FR" dirty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99592" y="476672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00FFFF"/>
                </a:solidFill>
                <a:latin typeface="stencilla" pitchFamily="2" charset="0"/>
                <a:cs typeface="Aharoni" pitchFamily="2" charset="-79"/>
              </a:rPr>
              <a:t>introduction</a:t>
            </a:r>
            <a:endParaRPr lang="fr-FR" sz="3600" dirty="0">
              <a:solidFill>
                <a:srgbClr val="00FFFF"/>
              </a:solidFill>
              <a:latin typeface="stencilla" pitchFamily="2" charset="0"/>
              <a:cs typeface="Aharoni" pitchFamily="2" charset="-79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284984"/>
            <a:ext cx="3960440" cy="2616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gif animé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-171400"/>
            <a:ext cx="1725910" cy="172591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11560" y="332656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FFFF"/>
                </a:solidFill>
                <a:latin typeface="stencilla" pitchFamily="2" charset="0"/>
              </a:rPr>
              <a:t>Rutherford </a:t>
            </a:r>
            <a:r>
              <a:rPr lang="fr-FR" sz="2400" b="1" dirty="0" err="1" smtClean="0">
                <a:solidFill>
                  <a:srgbClr val="00FFFF"/>
                </a:solidFill>
                <a:latin typeface="stencilla" pitchFamily="2" charset="0"/>
              </a:rPr>
              <a:t>experiment</a:t>
            </a:r>
            <a:endParaRPr lang="fr-FR" sz="2400" dirty="0">
              <a:solidFill>
                <a:srgbClr val="00FFFF"/>
              </a:solidFill>
              <a:latin typeface="stencilla" pitchFamily="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11560" y="1700808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The Rutherford experiment proved that the atom mostly consist of vacuum.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experience consists in sending particles on a sheet of gold, we will observe that the particles will pass through the sheet and some will be deviated.</a:t>
            </a:r>
            <a:endParaRPr lang="fr-FR" dirty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501008"/>
            <a:ext cx="3384376" cy="2316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gif animé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-171400"/>
            <a:ext cx="1725910" cy="172591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539552" y="1628800"/>
            <a:ext cx="72008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The atom is electrically neutral like the neutrons but the electrons are negatively charged and the protons are positively charged. There are the same number of protons and electrons. </a:t>
            </a:r>
            <a:r>
              <a:rPr lang="fr-FR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The protons </a:t>
            </a:r>
            <a:r>
              <a:rPr lang="fr-FR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attract</a:t>
            </a:r>
            <a:r>
              <a:rPr lang="fr-FR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electrons</a:t>
            </a:r>
            <a:r>
              <a:rPr lang="fr-FR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. </a:t>
            </a:r>
          </a:p>
          <a:p>
            <a:r>
              <a:rPr lang="en-US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The atomic number Z of an atom is the number of protons in this </a:t>
            </a:r>
            <a:r>
              <a:rPr lang="en-US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atom.A</a:t>
            </a:r>
            <a:r>
              <a:rPr lang="en-US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 is the number of nucleons in the nucleus.</a:t>
            </a:r>
            <a:r>
              <a:rPr lang="fr-FR" b="1" baseline="30000" dirty="0" smtClean="0">
                <a:solidFill>
                  <a:srgbClr val="00FFFF"/>
                </a:solidFill>
              </a:rPr>
              <a:t> </a:t>
            </a:r>
          </a:p>
          <a:p>
            <a:endParaRPr lang="en-US" dirty="0" smtClean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  <a:p>
            <a:endParaRPr lang="en-US" dirty="0" smtClean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Ex : </a:t>
            </a:r>
            <a:r>
              <a:rPr lang="fr-FR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the </a:t>
            </a:r>
            <a:r>
              <a:rPr lang="fr-FR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magnesium</a:t>
            </a:r>
            <a:r>
              <a:rPr lang="fr-FR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atom</a:t>
            </a:r>
            <a:r>
              <a:rPr lang="fr-FR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 : </a:t>
            </a:r>
            <a:r>
              <a:rPr lang="fr-FR" b="1" baseline="30000" dirty="0" smtClean="0">
                <a:solidFill>
                  <a:srgbClr val="00FFFF"/>
                </a:solidFill>
              </a:rPr>
              <a:t>24</a:t>
            </a:r>
            <a:r>
              <a:rPr lang="fr-FR" b="1" baseline="-25000" dirty="0" smtClean="0">
                <a:solidFill>
                  <a:srgbClr val="00FFFF"/>
                </a:solidFill>
              </a:rPr>
              <a:t>12</a:t>
            </a:r>
            <a:r>
              <a:rPr lang="fr-FR" b="1" dirty="0" smtClean="0">
                <a:solidFill>
                  <a:srgbClr val="00FFFF"/>
                </a:solidFill>
              </a:rPr>
              <a:t>Mg</a:t>
            </a:r>
          </a:p>
          <a:p>
            <a:r>
              <a:rPr lang="fr-FR" sz="1600" b="1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24=</a:t>
            </a:r>
            <a:r>
              <a:rPr lang="fr-FR" sz="1600" b="1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number</a:t>
            </a:r>
            <a:r>
              <a:rPr lang="fr-FR" sz="1600" b="1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 of </a:t>
            </a:r>
            <a:r>
              <a:rPr lang="fr-FR" sz="1600" b="1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nucleons</a:t>
            </a:r>
            <a:endParaRPr lang="fr-FR" sz="1600" b="1" dirty="0" smtClean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fr-FR" sz="1600" b="1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12=</a:t>
            </a:r>
            <a:r>
              <a:rPr lang="fr-FR" sz="1600" b="1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number</a:t>
            </a:r>
            <a:r>
              <a:rPr lang="fr-FR" sz="1600" b="1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 of protons </a:t>
            </a:r>
          </a:p>
          <a:p>
            <a:r>
              <a:rPr lang="fr-FR" sz="1600" b="1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N°Electrons=n°protons=12</a:t>
            </a:r>
          </a:p>
          <a:p>
            <a:r>
              <a:rPr lang="fr-FR" sz="1600" b="1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N°neutrons=n° of </a:t>
            </a:r>
            <a:r>
              <a:rPr lang="fr-FR" sz="1600" b="1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nucleons</a:t>
            </a:r>
            <a:r>
              <a:rPr lang="fr-FR" sz="1600" b="1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-n°protons=24-12=12</a:t>
            </a:r>
            <a:endParaRPr lang="en-US" sz="1600" b="1" dirty="0" smtClean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  <a:p>
            <a:endParaRPr lang="fr-FR" dirty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19872" y="3356992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347864" y="3356992"/>
            <a:ext cx="576064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fr-FR" sz="1400" b="1" baseline="30000" dirty="0" smtClean="0">
                <a:solidFill>
                  <a:schemeClr val="bg1"/>
                </a:solidFill>
              </a:rPr>
              <a:t>A</a:t>
            </a:r>
            <a:r>
              <a:rPr lang="fr-FR" sz="1400" b="1" baseline="-25000" dirty="0" smtClean="0">
                <a:solidFill>
                  <a:schemeClr val="bg1"/>
                </a:solidFill>
              </a:rPr>
              <a:t>Z</a:t>
            </a:r>
            <a:r>
              <a:rPr lang="fr-FR" sz="1400" b="1" dirty="0" smtClean="0">
                <a:solidFill>
                  <a:schemeClr val="bg1"/>
                </a:solidFill>
              </a:rPr>
              <a:t>X</a:t>
            </a:r>
            <a:endParaRPr lang="en-US" sz="1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188640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>
                <a:solidFill>
                  <a:srgbClr val="00FFFF"/>
                </a:solidFill>
                <a:latin typeface="stencilla" pitchFamily="2" charset="0"/>
              </a:rPr>
              <a:t>E</a:t>
            </a:r>
            <a:r>
              <a:rPr lang="fr-FR" sz="2800" dirty="0" err="1" smtClean="0">
                <a:solidFill>
                  <a:srgbClr val="00FFFF"/>
                </a:solidFill>
                <a:latin typeface="stencilla" pitchFamily="2" charset="0"/>
              </a:rPr>
              <a:t>lectrical</a:t>
            </a:r>
            <a:r>
              <a:rPr lang="fr-FR" sz="2800" dirty="0" smtClean="0">
                <a:solidFill>
                  <a:srgbClr val="00FFFF"/>
                </a:solidFill>
                <a:latin typeface="stencilla" pitchFamily="2" charset="0"/>
              </a:rPr>
              <a:t> charges</a:t>
            </a:r>
            <a:endParaRPr lang="fr-FR" sz="2800" dirty="0">
              <a:solidFill>
                <a:srgbClr val="00FFFF"/>
              </a:solidFill>
              <a:latin typeface="stencilla" pitchFamily="2" charset="0"/>
              <a:cs typeface="Aharoni" pitchFamily="2" charset="-79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gif animé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8344" y="-171400"/>
            <a:ext cx="1725910" cy="172591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539552" y="1340768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The electrons are not present around the atom, they move in an electron cloud. There are several shells called : K,L and M.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In K, there is a maximum of 2 electrons.</a:t>
            </a:r>
          </a:p>
          <a:p>
            <a:r>
              <a:rPr lang="en-US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In L, there is a </a:t>
            </a:r>
            <a:r>
              <a:rPr lang="en-US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maximun</a:t>
            </a:r>
            <a:r>
              <a:rPr lang="en-US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 and 19 </a:t>
            </a:r>
            <a:r>
              <a:rPr lang="en-US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electons</a:t>
            </a:r>
            <a:r>
              <a:rPr lang="en-US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 in the shell M.</a:t>
            </a:r>
          </a:p>
          <a:p>
            <a:endParaRPr lang="en-US" dirty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Ex : </a:t>
            </a:r>
            <a:r>
              <a:rPr lang="fr-FR" b="1" baseline="30000" dirty="0" smtClean="0">
                <a:solidFill>
                  <a:srgbClr val="00FFFF"/>
                </a:solidFill>
              </a:rPr>
              <a:t>24</a:t>
            </a:r>
            <a:r>
              <a:rPr lang="fr-FR" b="1" baseline="-25000" dirty="0" smtClean="0">
                <a:solidFill>
                  <a:srgbClr val="00FFFF"/>
                </a:solidFill>
              </a:rPr>
              <a:t>12</a:t>
            </a:r>
            <a:r>
              <a:rPr lang="fr-FR" b="1" dirty="0" smtClean="0">
                <a:solidFill>
                  <a:srgbClr val="00FFFF"/>
                </a:solidFill>
              </a:rPr>
              <a:t>Mg             </a:t>
            </a:r>
            <a:r>
              <a:rPr lang="fr-FR" b="1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12 </a:t>
            </a:r>
            <a:r>
              <a:rPr lang="fr-FR" b="1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electrons</a:t>
            </a:r>
            <a:endParaRPr lang="fr-FR" b="1" dirty="0" smtClean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  <a:p>
            <a:endParaRPr lang="fr-FR" b="1" dirty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fr-FR" b="1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K(2)                L(8)                M(2)</a:t>
            </a:r>
          </a:p>
          <a:p>
            <a:endParaRPr lang="fr-FR" b="1" dirty="0" smtClean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fr-FR" b="1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Inner</a:t>
            </a:r>
            <a:r>
              <a:rPr lang="fr-FR" b="1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                                   </a:t>
            </a:r>
            <a:r>
              <a:rPr lang="fr-FR" b="1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Outter</a:t>
            </a:r>
            <a:endParaRPr lang="fr-FR" b="1" dirty="0" smtClean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fr-FR" b="1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Shell                                    </a:t>
            </a:r>
            <a:r>
              <a:rPr lang="fr-FR" b="1" dirty="0" err="1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Shell</a:t>
            </a:r>
            <a:endParaRPr lang="fr-FR" b="1" dirty="0" smtClean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fr-FR" b="1" dirty="0" smtClean="0">
                <a:solidFill>
                  <a:srgbClr val="00FFFF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dirty="0" smtClean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  <a:p>
            <a:endParaRPr lang="en-US" dirty="0">
              <a:solidFill>
                <a:srgbClr val="00FFFF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099" name="Picture 3" descr="C:\Users\Thomas\Pictures\250px-Atome_bohr_couches_electroniques_KLM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852936"/>
            <a:ext cx="2381250" cy="2305050"/>
          </a:xfrm>
          <a:prstGeom prst="rect">
            <a:avLst/>
          </a:prstGeom>
          <a:noFill/>
        </p:spPr>
      </p:pic>
      <p:sp>
        <p:nvSpPr>
          <p:cNvPr id="6" name="Flèche vers le haut 5"/>
          <p:cNvSpPr/>
          <p:nvPr/>
        </p:nvSpPr>
        <p:spPr>
          <a:xfrm>
            <a:off x="683568" y="3861048"/>
            <a:ext cx="144016" cy="288032"/>
          </a:xfrm>
          <a:prstGeom prst="upArrow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haut 6"/>
          <p:cNvSpPr/>
          <p:nvPr/>
        </p:nvSpPr>
        <p:spPr>
          <a:xfrm>
            <a:off x="3563888" y="3861048"/>
            <a:ext cx="144016" cy="288032"/>
          </a:xfrm>
          <a:prstGeom prst="upArrow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FFFF"/>
              </a:solidFill>
            </a:endParaRPr>
          </a:p>
        </p:txBody>
      </p:sp>
      <p:sp>
        <p:nvSpPr>
          <p:cNvPr id="8" name="Flèche droite 7"/>
          <p:cNvSpPr/>
          <p:nvPr/>
        </p:nvSpPr>
        <p:spPr>
          <a:xfrm>
            <a:off x="1835696" y="3140968"/>
            <a:ext cx="648072" cy="144016"/>
          </a:xfrm>
          <a:prstGeom prst="rightArrow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755576" y="188640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>
                <a:solidFill>
                  <a:srgbClr val="00FFFF"/>
                </a:solidFill>
                <a:latin typeface="stencilla" pitchFamily="2" charset="0"/>
              </a:rPr>
              <a:t>Electronic</a:t>
            </a:r>
            <a:r>
              <a:rPr lang="fr-FR" sz="2400" dirty="0" smtClean="0">
                <a:solidFill>
                  <a:srgbClr val="00FFFF"/>
                </a:solidFill>
                <a:latin typeface="stencilla" pitchFamily="2" charset="0"/>
              </a:rPr>
              <a:t> Structure</a:t>
            </a:r>
            <a:endParaRPr lang="fr-FR" sz="2400" dirty="0">
              <a:solidFill>
                <a:srgbClr val="00FFFF"/>
              </a:solidFill>
              <a:latin typeface="stencilla" pitchFamily="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217040" y="2060848"/>
            <a:ext cx="936104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gradFill>
                  <a:gsLst>
                    <a:gs pos="0">
                      <a:srgbClr val="03D4A8"/>
                    </a:gs>
                    <a:gs pos="25000">
                      <a:srgbClr val="21D6E0"/>
                    </a:gs>
                    <a:gs pos="75000">
                      <a:srgbClr val="0087E6"/>
                    </a:gs>
                    <a:gs pos="100000">
                      <a:srgbClr val="005CBF"/>
                    </a:gs>
                  </a:gsLst>
                  <a:lin ang="5400000" scaled="0"/>
                </a:gradFill>
                <a:latin typeface="Gunplay 3D" pitchFamily="2" charset="0"/>
              </a:rPr>
              <a:t>It was "the atom" presented by Thomas and Kevin</a:t>
            </a:r>
            <a:endParaRPr lang="fr-FR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gradFill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5400000" scaled="0"/>
              </a:gra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Gunplay 3D" pitchFamily="2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58" dur="123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59" dur="123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60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61" dur="123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62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67" dur="123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68" dur="123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69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70" dur="123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71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76" dur="123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77" dur="123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78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79" dur="1230" decel="100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80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5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85" dur="123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86" dur="123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87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88" dur="123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89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94" dur="1230" decel="100000"/>
                                        <p:tgtEl>
                                          <p:spTgt spid="4099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95" dur="1230" decel="1000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96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97" dur="1230" decel="1000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98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770" accel="10000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" y="10000"/>
                                    </p:animScale>
                                    <p:animScale>
                                      <p:cBhvr>
                                        <p:cTn id="103" dur="123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200000" y="450000"/>
                                    </p:animScale>
                                    <p:anim from="(ppt_x)" to="(0.5)" calcmode="lin" valueType="num">
                                      <p:cBhvr>
                                        <p:cTn id="104" dur="123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0.5)" to="(0.5)" calcmode="lin" valueType="num">
                                      <p:cBhvr>
                                        <p:cTn id="105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ppt_y)" to="(ppt_y+0.4)" calcmode="lin" valueType="num">
                                      <p:cBhvr>
                                        <p:cTn id="106" dur="123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 from="(ppt_y)" to="(ppt_y)" calcmode="lin" valueType="num">
                                      <p:cBhvr>
                                        <p:cTn id="107" dur="770">
                                          <p:stCondLst>
                                            <p:cond delay="123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/>
      <p:bldP spid="9" grpId="1"/>
    </p:bldLst>
  </p:timing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157</TotalTime>
  <Words>254</Words>
  <Application>Microsoft Office PowerPoint</Application>
  <PresentationFormat>Affichage à l'écran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Technique</vt:lpstr>
      <vt:lpstr>The Atom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Atom</dc:title>
  <dc:creator>Thomas</dc:creator>
  <cp:lastModifiedBy>Thomas</cp:lastModifiedBy>
  <cp:revision>17</cp:revision>
  <dcterms:created xsi:type="dcterms:W3CDTF">2011-10-16T10:16:44Z</dcterms:created>
  <dcterms:modified xsi:type="dcterms:W3CDTF">2011-10-16T12:54:22Z</dcterms:modified>
</cp:coreProperties>
</file>