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57" r:id="rId5"/>
    <p:sldId id="259" r:id="rId6"/>
    <p:sldId id="260" r:id="rId7"/>
    <p:sldId id="261" r:id="rId8"/>
    <p:sldId id="28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9" r:id="rId23"/>
    <p:sldId id="275" r:id="rId24"/>
    <p:sldId id="276" r:id="rId25"/>
    <p:sldId id="277" r:id="rId26"/>
    <p:sldId id="286" r:id="rId27"/>
    <p:sldId id="284" r:id="rId28"/>
    <p:sldId id="285" r:id="rId29"/>
    <p:sldId id="288" r:id="rId30"/>
    <p:sldId id="278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78" d="100"/>
          <a:sy n="78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262-532F-411A-A5D3-46EF2B033B5F}" type="datetimeFigureOut">
              <a:rPr lang="fr-FR" smtClean="0"/>
              <a:pPr/>
              <a:t>07/03/2011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D047-1B30-4C2D-91AB-A903E81BB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262-532F-411A-A5D3-46EF2B033B5F}" type="datetimeFigureOut">
              <a:rPr lang="fr-FR" smtClean="0"/>
              <a:pPr/>
              <a:t>07/03/2011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D047-1B30-4C2D-91AB-A903E81BB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262-532F-411A-A5D3-46EF2B033B5F}" type="datetimeFigureOut">
              <a:rPr lang="fr-FR" smtClean="0"/>
              <a:pPr/>
              <a:t>07/03/2011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D047-1B30-4C2D-91AB-A903E81BB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262-532F-411A-A5D3-46EF2B033B5F}" type="datetimeFigureOut">
              <a:rPr lang="fr-FR" smtClean="0"/>
              <a:pPr/>
              <a:t>07/03/2011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D047-1B30-4C2D-91AB-A903E81BB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262-532F-411A-A5D3-46EF2B033B5F}" type="datetimeFigureOut">
              <a:rPr lang="fr-FR" smtClean="0"/>
              <a:pPr/>
              <a:t>07/03/2011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D047-1B30-4C2D-91AB-A903E81BB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262-532F-411A-A5D3-46EF2B033B5F}" type="datetimeFigureOut">
              <a:rPr lang="fr-FR" smtClean="0"/>
              <a:pPr/>
              <a:t>07/03/2011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D047-1B30-4C2D-91AB-A903E81BB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262-532F-411A-A5D3-46EF2B033B5F}" type="datetimeFigureOut">
              <a:rPr lang="fr-FR" smtClean="0"/>
              <a:pPr/>
              <a:t>07/03/2011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D047-1B30-4C2D-91AB-A903E81BB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262-532F-411A-A5D3-46EF2B033B5F}" type="datetimeFigureOut">
              <a:rPr lang="fr-FR" smtClean="0"/>
              <a:pPr/>
              <a:t>07/03/2011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D047-1B30-4C2D-91AB-A903E81BB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262-532F-411A-A5D3-46EF2B033B5F}" type="datetimeFigureOut">
              <a:rPr lang="fr-FR" smtClean="0"/>
              <a:pPr/>
              <a:t>07/03/2011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D047-1B30-4C2D-91AB-A903E81BB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262-532F-411A-A5D3-46EF2B033B5F}" type="datetimeFigureOut">
              <a:rPr lang="fr-FR" smtClean="0"/>
              <a:pPr/>
              <a:t>07/03/2011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D047-1B30-4C2D-91AB-A903E81BB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262-532F-411A-A5D3-46EF2B033B5F}" type="datetimeFigureOut">
              <a:rPr lang="fr-FR" smtClean="0"/>
              <a:pPr/>
              <a:t>07/03/2011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D047-1B30-4C2D-91AB-A903E81BB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A3262-532F-411A-A5D3-46EF2B033B5F}" type="datetimeFigureOut">
              <a:rPr lang="fr-FR" smtClean="0"/>
              <a:pPr/>
              <a:t>07/03/2011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4D047-1B30-4C2D-91AB-A903E81BB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ne\Videos\T&#233;l&#233;chargements%20RealPlayer\Vid&#233;o%20Bande-Annonce%20-%20Rien%20&#224;%20d&#233;clarer%20de%20pathedistribution%20(Cin&#233;ma%20-%20pathedistribution)%20-%20wat.tv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ne\Videos\d&#233;fil&#233;%20de%20waika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ne\Videos\T&#233;l&#233;chargements%20RealPlayer\Vid&#233;o%20Rien%20&#224;%20d&#233;clarer%20-%20Extrait%202%20-%20Les%20blagues%20belges%20de%20pathedistribution%20(Cin&#233;ma%20-%20pathedistribution)%20-%20wat.tv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ne\Videos\bienvenue%20chez%20les%20chtis%20002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ne\Videos\jazz%20flamand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ne\Videos\jazz%20flamand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ne\Videos\Bienvenue%20chez%20les%20ch'tis_0001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ne\Videos\T&#233;l&#233;chargements%20RealPlayer\Vid&#233;o%20Rien%20&#224;%20d&#233;clarer%20-%20Extrait%202%20de%20Excessif%20(Jeux%20Vid&#233;o%20-%20Excessif)%20-%20wat.tv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ne\Videos\waika%20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ne\Videos\garage%20ercedes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ne\Videos\la%20poste_0001.wm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ne\Videos\T&#233;l&#233;chargements%20RealPlayer\Vid&#233;o%20Bienvenue%20chez%20les%20ch'tis%20de%20pathedistribution%20(Cin&#233;ma%20-%20pathedistribution)%20-%20wat.tv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4869160"/>
            <a:ext cx="6400800" cy="1752600"/>
          </a:xfrm>
        </p:spPr>
        <p:txBody>
          <a:bodyPr/>
          <a:lstStyle/>
          <a:p>
            <a:r>
              <a:rPr lang="fr-FR" sz="6400" dirty="0" smtClean="0">
                <a:solidFill>
                  <a:schemeClr val="tx1"/>
                </a:solidFill>
              </a:rPr>
              <a:t>DANY BOON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Vidéo Bande-Annonce - Rien à déclarer de pathedistribution (Cinéma - pathedistribution) - wat.t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5760640" cy="43924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23728" y="61653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Rien à déclarer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défilé de waik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6096000" cy="4572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1640" y="56612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défilé de </a:t>
            </a:r>
            <a:r>
              <a:rPr lang="fr-FR" dirty="0" err="1" smtClean="0"/>
              <a:t>Waika</a:t>
            </a:r>
            <a:endParaRPr lang="fr-F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B. Le divertissement</a:t>
            </a:r>
          </a:p>
        </p:txBody>
      </p:sp>
      <p:pic>
        <p:nvPicPr>
          <p:cNvPr id="4" name="Vidéo Rien à déclarer - Extrait 2 - Les blagues belges de pathedistribution (Cinéma - pathedistribution) - wat.t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5472947" cy="41047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3648" y="62373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blagues belges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bienvenue chez les chtis 00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6034617" cy="50405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7544" y="573325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Philippe </a:t>
            </a:r>
            <a:r>
              <a:rPr lang="fr-FR" dirty="0" err="1" smtClean="0"/>
              <a:t>Abrams</a:t>
            </a:r>
            <a:r>
              <a:rPr lang="fr-FR" dirty="0" smtClean="0"/>
              <a:t> essaye d’expliquer à Antoine Bailleul qu’il ne faut pas boire d’alcool pendant le service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jazz flamand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6096000" cy="4572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537321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Sketch 2 minutes</a:t>
            </a:r>
          </a:p>
          <a:p>
            <a:r>
              <a:rPr lang="fr-FR" dirty="0" smtClean="0"/>
              <a:t>Imitation des répondeurs téléphoniques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400" b="1" dirty="0" smtClean="0"/>
              <a:t>C. L’accentuation des traits typiques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C. L’accentuation des </a:t>
            </a:r>
            <a:r>
              <a:rPr lang="fr-FR" b="1" smtClean="0"/>
              <a:t>traits typiques</a:t>
            </a:r>
          </a:p>
          <a:p>
            <a:pPr>
              <a:buNone/>
            </a:pP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602128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Interprétation de la chanson Hu d’un ami flamand qui n’est pas connu du public</a:t>
            </a:r>
            <a:endParaRPr lang="fr-FR" dirty="0"/>
          </a:p>
        </p:txBody>
      </p:sp>
      <p:pic>
        <p:nvPicPr>
          <p:cNvPr id="5" name="jazz flaman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Bienvenue chez les ch'tis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6528725" cy="48965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63688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L’accent du Nord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Vidéo Rien à déclarer - Extrait 2 de Excessif (Jeux Vidéo - Excessif) - wat.t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5568619" cy="41764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99792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L’accent Belge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dirty="0" smtClean="0"/>
              <a:t>III L’univers de l’humoriste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604664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AutoNum type="alphaUcPeriod"/>
            </a:pPr>
            <a:r>
              <a:rPr lang="fr-FR" sz="5100" b="1" dirty="0" smtClean="0"/>
              <a:t>Les situations de la vie de tous les jours</a:t>
            </a:r>
          </a:p>
          <a:p>
            <a:pPr marL="514350" indent="-514350">
              <a:buNone/>
            </a:pPr>
            <a:r>
              <a:rPr lang="fr-FR" sz="2800" b="1" dirty="0" smtClean="0"/>
              <a:t> 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616530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</a:t>
            </a:r>
            <a:r>
              <a:rPr lang="fr-FR" dirty="0" err="1" smtClean="0"/>
              <a:t>waika</a:t>
            </a: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5" name="waika 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5400600" cy="405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Mercedes (vidéo)</a:t>
            </a:r>
            <a:endParaRPr lang="fr-FR" dirty="0"/>
          </a:p>
        </p:txBody>
      </p:sp>
      <p:pic>
        <p:nvPicPr>
          <p:cNvPr id="4" name="garage erced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6096000" cy="4572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57332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garage </a:t>
            </a:r>
            <a:r>
              <a:rPr lang="fr-FR" dirty="0" err="1" smtClean="0"/>
              <a:t>ercedes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Introduction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Vidéo </a:t>
            </a:r>
          </a:p>
          <a:p>
            <a:pPr>
              <a:buNone/>
            </a:pPr>
            <a:r>
              <a:rPr lang="fr-FR" dirty="0" smtClean="0"/>
              <a:t>La poste </a:t>
            </a:r>
            <a:endParaRPr lang="fr-FR" dirty="0"/>
          </a:p>
        </p:txBody>
      </p:sp>
      <p:pic>
        <p:nvPicPr>
          <p:cNvPr id="4" name="la poste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6096000" cy="4572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43608" y="56612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Poste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B. Son humour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dirty="0" smtClean="0"/>
              <a:t>Jovial </a:t>
            </a:r>
          </a:p>
          <a:p>
            <a:pPr>
              <a:buNone/>
            </a:pPr>
            <a:r>
              <a:rPr lang="fr-FR" b="0" dirty="0" smtClean="0"/>
              <a:t>Sketch je vais bien tout va bien </a:t>
            </a:r>
          </a:p>
          <a:p>
            <a:pPr>
              <a:buNone/>
            </a:pPr>
            <a:r>
              <a:rPr lang="fr-FR" b="1" dirty="0" smtClean="0"/>
              <a:t> </a:t>
            </a:r>
          </a:p>
          <a:p>
            <a:pPr>
              <a:buFontTx/>
              <a:buChar char="-"/>
            </a:pP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r-FR" dirty="0" smtClean="0"/>
              <a:t>Sa gestuelle </a:t>
            </a:r>
            <a:endParaRPr lang="fr-FR" dirty="0"/>
          </a:p>
        </p:txBody>
      </p:sp>
      <p:sp>
        <p:nvSpPr>
          <p:cNvPr id="47106" name="AutoShape 2" descr="http://www.stekhouse.ch/blog/images/waik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08" name="AutoShape 4" descr="http://www.stekhouse.ch/blog/images/waik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0" name="AutoShape 6" descr="http://www.stekhouse.ch/blog/images/waik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http://www.stekhouse.ch/blog/images/waik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7114" name="Picture 10" descr="http://w9blog.m6blog.fr/media/02/02/1644395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5636387" cy="289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7"/>
            <a:ext cx="8229600" cy="1224135"/>
          </a:xfrm>
        </p:spPr>
        <p:txBody>
          <a:bodyPr/>
          <a:lstStyle/>
          <a:p>
            <a:r>
              <a:rPr lang="fr-FR" dirty="0" smtClean="0"/>
              <a:t>Films grand public</a:t>
            </a:r>
          </a:p>
          <a:p>
            <a:pPr>
              <a:buNone/>
            </a:pPr>
            <a:r>
              <a:rPr lang="fr-FR" dirty="0" smtClean="0"/>
              <a:t>Micmacs à </a:t>
            </a:r>
            <a:r>
              <a:rPr lang="fr-FR" dirty="0" err="1" smtClean="0"/>
              <a:t>Tire-Larigot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7170" name="Picture 2" descr="http://4.bp.blogspot.com/_RXXTpwgw_vg/Sugisnx_yUI/AAAAAAAACp4/XplTwNpDSxc/s400/Une+des+affiches+du+film+de+Jean-Pierre+Jeunet+Micmac+%C3%A0+tire-larigot+avec+Dany+B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3888432" cy="4833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864095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B</a:t>
            </a:r>
            <a:r>
              <a:rPr lang="fr-FR" sz="3600" dirty="0" smtClean="0"/>
              <a:t>ienvenu chez les </a:t>
            </a:r>
            <a:r>
              <a:rPr lang="fr-FR" sz="3600" dirty="0" err="1" smtClean="0"/>
              <a:t>cht’is</a:t>
            </a:r>
            <a:r>
              <a:rPr lang="fr-FR" sz="3600" dirty="0" smtClean="0"/>
              <a:t> </a:t>
            </a:r>
            <a:endParaRPr lang="fr-FR" dirty="0" smtClean="0"/>
          </a:p>
        </p:txBody>
      </p:sp>
      <p:pic>
        <p:nvPicPr>
          <p:cNvPr id="6146" name="Picture 2" descr="http://medias.jds.fr/article/6249/bienvenue-chez-les-ch%27tis-dany-boon-kad-merad-line-renaud-michel-galabru-stephane-freiss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78098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Le code à changé  </a:t>
            </a:r>
            <a:endParaRPr lang="fr-FR" sz="4000" dirty="0"/>
          </a:p>
        </p:txBody>
      </p:sp>
      <p:pic>
        <p:nvPicPr>
          <p:cNvPr id="5122" name="Picture 2" descr="http://redaction.blogs.paris-normandie.fr/files/code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3851920" cy="5135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La maison du bonheur </a:t>
            </a:r>
            <a:endParaRPr lang="fr-FR" sz="4000" dirty="0"/>
          </a:p>
        </p:txBody>
      </p:sp>
      <p:pic>
        <p:nvPicPr>
          <p:cNvPr id="43012" name="Picture 4" descr="http://medias.fluctuat.net/films-posters/1/0/10273/la-maison-du-bonheur/affich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391477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C. L’humour et</a:t>
            </a:r>
            <a:r>
              <a:rPr lang="fr-FR" sz="4000" b="1" baseline="0" dirty="0" smtClean="0"/>
              <a:t> l’histoire 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141277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L’ouverture des frontières de 1993  </a:t>
            </a:r>
            <a:endParaRPr lang="fr-FR" sz="2400" dirty="0"/>
          </a:p>
        </p:txBody>
      </p:sp>
      <p:pic>
        <p:nvPicPr>
          <p:cNvPr id="41988" name="Picture 4" descr="http://www.filmsfix.com/wp-content/uploads/2010/10/Rien-a-declarer-affiche-finale-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3600400" cy="4800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Ouvertures des frontières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Suppression de la douane sur la frontière France-Belgique </a:t>
            </a:r>
            <a:endParaRPr lang="fr-FR" dirty="0"/>
          </a:p>
        </p:txBody>
      </p:sp>
      <p:pic>
        <p:nvPicPr>
          <p:cNvPr id="44036" name="Picture 4" descr="http://www.lavoixdunord.fr/stories/thumb250x00/mediastore/VDN/A2010/M02/dany-boon-ce-sera-d-abord-une-comedie-p-268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36912"/>
            <a:ext cx="3888432" cy="3872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4046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Racisme entre belges et français </a:t>
            </a:r>
          </a:p>
          <a:p>
            <a:endParaRPr lang="fr-FR" dirty="0"/>
          </a:p>
        </p:txBody>
      </p:sp>
      <p:pic>
        <p:nvPicPr>
          <p:cNvPr id="45060" name="Picture 4" descr="http://www.lexpress.fr/medias/973/498250_sans-ti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5762625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L’humoriste, par le biais du rire,</a:t>
            </a:r>
          </a:p>
          <a:p>
            <a:pPr>
              <a:buNone/>
            </a:pPr>
            <a:r>
              <a:rPr lang="fr-FR" dirty="0" smtClean="0"/>
              <a:t>peut il de faire découvrir</a:t>
            </a:r>
          </a:p>
          <a:p>
            <a:pPr>
              <a:buNone/>
            </a:pPr>
            <a:r>
              <a:rPr lang="fr-FR" dirty="0" smtClean="0"/>
              <a:t>des facettes d’une région qui nous</a:t>
            </a:r>
          </a:p>
          <a:p>
            <a:pPr>
              <a:buNone/>
            </a:pPr>
            <a:r>
              <a:rPr lang="fr-FR" dirty="0" smtClean="0"/>
              <a:t>sont méconnues?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fr-FR" sz="3600" dirty="0" smtClean="0"/>
              <a:t>Cérémonie des césars </a:t>
            </a:r>
            <a:endParaRPr lang="fr-FR" sz="3600" dirty="0"/>
          </a:p>
        </p:txBody>
      </p:sp>
      <p:pic>
        <p:nvPicPr>
          <p:cNvPr id="4" name="Picture 2" descr="http://s.tf1.fr/mmdia/i/07/2/dany-boon-au-theatre-du-chatelet-pour-la-ceremonie-des-cesar-rentransmise-2766072pnwiw_1713.jpg?v=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6016752" cy="339242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83568" y="14127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Son mécontentement lors de la cérémonie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Grace à l’ensemble de ses œuvres,</a:t>
            </a:r>
          </a:p>
          <a:p>
            <a:pPr>
              <a:buNone/>
            </a:pPr>
            <a:r>
              <a:rPr lang="fr-FR" dirty="0" smtClean="0"/>
              <a:t>nous avons pu voir que Dany Boon</a:t>
            </a:r>
          </a:p>
          <a:p>
            <a:pPr>
              <a:buNone/>
            </a:pPr>
            <a:r>
              <a:rPr lang="fr-FR" dirty="0" smtClean="0"/>
              <a:t>aime l’histoire et la faire découvrir </a:t>
            </a:r>
          </a:p>
          <a:p>
            <a:pPr>
              <a:buNone/>
            </a:pPr>
            <a:r>
              <a:rPr lang="fr-FR" dirty="0" smtClean="0"/>
              <a:t>à son public.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Ouverture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Le rire est il un moyen de faire </a:t>
            </a:r>
          </a:p>
          <a:p>
            <a:pPr>
              <a:buNone/>
            </a:pPr>
            <a:r>
              <a:rPr lang="fr-FR" dirty="0" smtClean="0"/>
              <a:t>découvrir de nouveaux horizons</a:t>
            </a:r>
          </a:p>
          <a:p>
            <a:pPr>
              <a:buNone/>
            </a:pPr>
            <a:r>
              <a:rPr lang="fr-FR" dirty="0" smtClean="0"/>
              <a:t>aux spectateurs d’humoristes?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00050">
              <a:buAutoNum type="romanUcPeriod"/>
            </a:pPr>
            <a:r>
              <a:rPr lang="fr-FR" sz="1600" dirty="0" smtClean="0"/>
              <a:t>L’humoriste</a:t>
            </a:r>
          </a:p>
          <a:p>
            <a:pPr marL="400050" indent="-400050">
              <a:buNone/>
            </a:pPr>
            <a:r>
              <a:rPr lang="fr-FR" sz="1600" dirty="0" smtClean="0"/>
              <a:t>         A. Sa biographie</a:t>
            </a:r>
          </a:p>
          <a:p>
            <a:pPr marL="400050" indent="-40005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 B. Sa carrière</a:t>
            </a:r>
          </a:p>
          <a:p>
            <a:pPr marL="400050" indent="-40005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 C. Ses ouvres</a:t>
            </a:r>
          </a:p>
          <a:p>
            <a:pPr marL="400050" indent="-400050">
              <a:buNone/>
            </a:pPr>
            <a:endParaRPr lang="fr-FR" sz="1600" dirty="0"/>
          </a:p>
          <a:p>
            <a:pPr marL="400050" indent="-400050">
              <a:buNone/>
            </a:pPr>
            <a:r>
              <a:rPr lang="fr-FR" sz="1600" dirty="0" smtClean="0"/>
              <a:t>II.  L’humoriste est un créateur de divertissement</a:t>
            </a:r>
          </a:p>
          <a:p>
            <a:pPr marL="400050" indent="-40005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 A. Le comique</a:t>
            </a:r>
          </a:p>
          <a:p>
            <a:pPr marL="400050" indent="-40005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 B. Le divertissement</a:t>
            </a:r>
          </a:p>
          <a:p>
            <a:pPr marL="400050" indent="-40005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 C. L’accentuation de traits typiques</a:t>
            </a:r>
          </a:p>
          <a:p>
            <a:pPr marL="400050" indent="-400050">
              <a:buNone/>
            </a:pPr>
            <a:endParaRPr lang="fr-FR" sz="1600" dirty="0" smtClean="0"/>
          </a:p>
          <a:p>
            <a:pPr marL="400050" indent="-400050">
              <a:buNone/>
            </a:pPr>
            <a:r>
              <a:rPr lang="fr-FR" sz="1600" dirty="0" smtClean="0"/>
              <a:t>III L’univers de</a:t>
            </a:r>
            <a:r>
              <a:rPr lang="fr-FR" sz="1600" baseline="0" dirty="0" smtClean="0"/>
              <a:t> l’humoriste </a:t>
            </a:r>
            <a:endParaRPr lang="fr-FR" sz="1600" dirty="0" smtClean="0"/>
          </a:p>
          <a:p>
            <a:pPr marL="400050" indent="-40005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 A. Les</a:t>
            </a:r>
            <a:r>
              <a:rPr lang="fr-FR" sz="1600" baseline="0" dirty="0" smtClean="0"/>
              <a:t> situations de la vie de tous les jours </a:t>
            </a:r>
            <a:endParaRPr lang="fr-FR" sz="1600" dirty="0" smtClean="0"/>
          </a:p>
          <a:p>
            <a:pPr marL="400050" indent="-40005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 B. Son</a:t>
            </a:r>
            <a:r>
              <a:rPr lang="fr-FR" sz="1600" baseline="0" dirty="0" smtClean="0"/>
              <a:t> humour </a:t>
            </a:r>
            <a:endParaRPr lang="fr-FR" sz="1600" dirty="0" smtClean="0"/>
          </a:p>
          <a:p>
            <a:pPr marL="400050" indent="-40005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 C. L’humour et l’histoire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b="1" dirty="0" smtClean="0"/>
              <a:t>I. L’humoriste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fr-FR" b="1" dirty="0" smtClean="0"/>
              <a:t>Sa biographie</a:t>
            </a:r>
            <a:endParaRPr lang="fr-FR" dirty="0" smtClean="0"/>
          </a:p>
          <a:p>
            <a:pPr marL="514350" indent="-514350">
              <a:buNone/>
            </a:pPr>
            <a:r>
              <a:rPr lang="fr-FR" sz="2000" dirty="0" smtClean="0"/>
              <a:t>Daniel </a:t>
            </a:r>
            <a:r>
              <a:rPr lang="fr-FR" sz="2000" dirty="0" err="1" smtClean="0"/>
              <a:t>Hamidou</a:t>
            </a:r>
            <a:endParaRPr lang="fr-FR" sz="2000" dirty="0" smtClean="0"/>
          </a:p>
          <a:p>
            <a:pPr marL="514350" indent="-514350">
              <a:buNone/>
            </a:pPr>
            <a:r>
              <a:rPr lang="fr-FR" sz="2000" dirty="0" smtClean="0"/>
              <a:t>né le 26 juin 1966 à </a:t>
            </a:r>
            <a:r>
              <a:rPr lang="fr-FR" sz="2000" dirty="0" err="1" smtClean="0"/>
              <a:t>Armentière</a:t>
            </a:r>
            <a:r>
              <a:rPr lang="fr-FR" sz="2000" dirty="0" smtClean="0"/>
              <a:t> (Nord)</a:t>
            </a:r>
          </a:p>
          <a:p>
            <a:pPr marL="514350" indent="-514350">
              <a:buNone/>
            </a:pPr>
            <a:endParaRPr lang="fr-FR" sz="2000" dirty="0" smtClean="0"/>
          </a:p>
        </p:txBody>
      </p:sp>
      <p:pic>
        <p:nvPicPr>
          <p:cNvPr id="23554" name="Picture 2" descr="Petite biograph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2"/>
            <a:ext cx="381000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964704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Acteur, humoriste et réalisateur français.</a:t>
            </a:r>
          </a:p>
          <a:p>
            <a:pPr>
              <a:buNone/>
            </a:pPr>
            <a:endParaRPr lang="fr-FR" b="1" dirty="0"/>
          </a:p>
        </p:txBody>
      </p:sp>
      <p:pic>
        <p:nvPicPr>
          <p:cNvPr id="22530" name="Picture 2" descr="http://www.gala.fr/var/gal/storage/images/media/images/actu/photos_c_est_suprenant/dany_boon_poste/594736-1-fre-FR/dany_boon_poste_refer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59055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C. Ses œuvres</a:t>
            </a:r>
          </a:p>
          <a:p>
            <a:pPr>
              <a:buNone/>
            </a:pPr>
            <a:r>
              <a:rPr lang="fr-FR" sz="2000" u="sng" dirty="0" smtClean="0"/>
              <a:t>En tant</a:t>
            </a:r>
            <a:r>
              <a:rPr lang="fr-FR" sz="2000" u="sng" baseline="0" dirty="0" smtClean="0"/>
              <a:t> qu’acteur</a:t>
            </a:r>
            <a:endParaRPr lang="fr-FR" sz="2000" u="sng" dirty="0" smtClean="0"/>
          </a:p>
          <a:p>
            <a:r>
              <a:rPr lang="fr-FR" sz="2000" dirty="0" smtClean="0"/>
              <a:t>1997 : </a:t>
            </a:r>
            <a:r>
              <a:rPr lang="fr-FR" sz="2000" i="1" dirty="0" smtClean="0"/>
              <a:t>Le Déménagement</a:t>
            </a:r>
            <a:r>
              <a:rPr lang="fr-FR" sz="2000" dirty="0" smtClean="0"/>
              <a:t>, de Olivier </a:t>
            </a:r>
            <a:r>
              <a:rPr lang="fr-FR" sz="2000" dirty="0" err="1" smtClean="0"/>
              <a:t>Doran</a:t>
            </a:r>
            <a:endParaRPr lang="fr-FR" sz="2000" dirty="0" smtClean="0"/>
          </a:p>
          <a:p>
            <a:r>
              <a:rPr lang="fr-FR" sz="2000" dirty="0" smtClean="0"/>
              <a:t>2003 : </a:t>
            </a:r>
            <a:r>
              <a:rPr lang="fr-FR" sz="2000" i="1" dirty="0" smtClean="0"/>
              <a:t>Pédale </a:t>
            </a:r>
            <a:r>
              <a:rPr lang="fr-FR" sz="1800" i="1" dirty="0" smtClean="0"/>
              <a:t>dure</a:t>
            </a:r>
            <a:r>
              <a:rPr lang="fr-FR" sz="2000" dirty="0" smtClean="0"/>
              <a:t>, de Gabriel </a:t>
            </a:r>
            <a:r>
              <a:rPr lang="fr-FR" sz="2000" dirty="0" err="1" smtClean="0"/>
              <a:t>Aghion</a:t>
            </a:r>
            <a:r>
              <a:rPr lang="fr-FR" sz="2000" dirty="0" smtClean="0"/>
              <a:t> </a:t>
            </a:r>
          </a:p>
          <a:p>
            <a:r>
              <a:rPr lang="fr-FR" sz="2000" dirty="0" smtClean="0"/>
              <a:t>2004 : </a:t>
            </a:r>
            <a:r>
              <a:rPr lang="fr-FR" sz="2000" i="1" dirty="0" smtClean="0"/>
              <a:t>Joyeux Noël</a:t>
            </a:r>
            <a:r>
              <a:rPr lang="fr-FR" sz="2000" dirty="0" smtClean="0"/>
              <a:t>, de Christian </a:t>
            </a:r>
            <a:r>
              <a:rPr lang="fr-FR" sz="2000" dirty="0" err="1" smtClean="0"/>
              <a:t>Carion</a:t>
            </a:r>
            <a:r>
              <a:rPr lang="fr-FR" sz="2000" dirty="0" smtClean="0"/>
              <a:t> </a:t>
            </a:r>
          </a:p>
          <a:p>
            <a:r>
              <a:rPr lang="fr-FR" sz="2000" dirty="0" smtClean="0"/>
              <a:t>2005 : </a:t>
            </a:r>
            <a:r>
              <a:rPr lang="fr-FR" sz="2000" i="1" dirty="0" smtClean="0"/>
              <a:t>La Doublure</a:t>
            </a:r>
            <a:r>
              <a:rPr lang="fr-FR" sz="2000" dirty="0" smtClean="0"/>
              <a:t>, de Francis </a:t>
            </a:r>
            <a:r>
              <a:rPr lang="fr-FR" sz="2000" dirty="0" err="1" smtClean="0"/>
              <a:t>Veber</a:t>
            </a:r>
            <a:r>
              <a:rPr lang="fr-FR" sz="2000" dirty="0" smtClean="0"/>
              <a:t> </a:t>
            </a:r>
          </a:p>
          <a:p>
            <a:r>
              <a:rPr lang="fr-FR" sz="2000" dirty="0" smtClean="0"/>
              <a:t>2005 : </a:t>
            </a:r>
            <a:r>
              <a:rPr lang="fr-FR" sz="2000" i="1" dirty="0" smtClean="0"/>
              <a:t>La Maison du bonheur</a:t>
            </a:r>
            <a:r>
              <a:rPr lang="fr-FR" sz="2000" dirty="0" smtClean="0"/>
              <a:t>, de Dany Boon : </a:t>
            </a:r>
            <a:r>
              <a:rPr lang="fr-FR" sz="2000" i="1" dirty="0" smtClean="0"/>
              <a:t>Charles Boulin</a:t>
            </a:r>
            <a:endParaRPr lang="fr-FR" sz="2000" dirty="0" smtClean="0"/>
          </a:p>
          <a:p>
            <a:r>
              <a:rPr lang="fr-FR" sz="2000" dirty="0" smtClean="0"/>
              <a:t>2006 : </a:t>
            </a:r>
            <a:r>
              <a:rPr lang="fr-FR" sz="2000" i="1" dirty="0" smtClean="0"/>
              <a:t>Mon meilleur ami</a:t>
            </a:r>
            <a:r>
              <a:rPr lang="fr-FR" sz="2000" dirty="0" smtClean="0"/>
              <a:t>, de Patrice Leconte</a:t>
            </a:r>
          </a:p>
          <a:p>
            <a:r>
              <a:rPr lang="fr-FR" sz="2000" dirty="0" smtClean="0"/>
              <a:t>2008 : </a:t>
            </a:r>
            <a:r>
              <a:rPr lang="fr-FR" sz="2000" i="1" dirty="0" smtClean="0"/>
              <a:t>De l'autre côté du lit</a:t>
            </a:r>
            <a:r>
              <a:rPr lang="fr-FR" sz="2000" dirty="0" smtClean="0"/>
              <a:t>, de Pascale </a:t>
            </a:r>
            <a:r>
              <a:rPr lang="fr-FR" sz="2000" dirty="0" err="1" smtClean="0"/>
              <a:t>Pouzadoux</a:t>
            </a:r>
            <a:endParaRPr lang="fr-FR" sz="2000" dirty="0" smtClean="0"/>
          </a:p>
          <a:p>
            <a:r>
              <a:rPr lang="fr-FR" sz="2000" dirty="0" smtClean="0"/>
              <a:t>2008 : </a:t>
            </a:r>
            <a:r>
              <a:rPr lang="fr-FR" sz="2000" i="1" dirty="0" smtClean="0"/>
              <a:t>Le code a changé</a:t>
            </a:r>
            <a:r>
              <a:rPr lang="fr-FR" sz="2000" dirty="0" smtClean="0"/>
              <a:t>, de Danièle Thompson</a:t>
            </a:r>
          </a:p>
          <a:p>
            <a:r>
              <a:rPr lang="fr-FR" sz="2000" dirty="0" smtClean="0"/>
              <a:t>2009 : </a:t>
            </a:r>
            <a:r>
              <a:rPr lang="fr-FR" sz="2000" i="1" dirty="0" smtClean="0"/>
              <a:t>Micmacs à tire-larigot</a:t>
            </a:r>
            <a:r>
              <a:rPr lang="fr-FR" sz="2000" dirty="0" smtClean="0"/>
              <a:t>, de Jean-Pierre Jeunet</a:t>
            </a:r>
          </a:p>
          <a:p>
            <a:pPr>
              <a:buNone/>
            </a:pPr>
            <a:endParaRPr lang="fr-F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2300" u="sng" dirty="0" smtClean="0"/>
              <a:t>Ses sketchs </a:t>
            </a:r>
          </a:p>
          <a:p>
            <a:pPr>
              <a:buNone/>
            </a:pPr>
            <a:endParaRPr lang="fr-FR" sz="2300" dirty="0" smtClean="0"/>
          </a:p>
          <a:p>
            <a:r>
              <a:rPr lang="fr-FR" sz="2300" dirty="0" smtClean="0"/>
              <a:t>1992 : Je vais bien, tout va bien </a:t>
            </a:r>
          </a:p>
          <a:p>
            <a:r>
              <a:rPr lang="fr-FR" sz="2300" dirty="0" smtClean="0"/>
              <a:t>1993 : Chaud mais pas fatigué</a:t>
            </a:r>
          </a:p>
          <a:p>
            <a:r>
              <a:rPr lang="fr-FR" sz="2300" dirty="0" smtClean="0"/>
              <a:t>1993-1994 : Dany Boon Fou ?</a:t>
            </a:r>
          </a:p>
          <a:p>
            <a:r>
              <a:rPr lang="fr-FR" sz="2300" dirty="0" smtClean="0"/>
              <a:t>1995-1996 : Dany Boon</a:t>
            </a:r>
          </a:p>
          <a:p>
            <a:r>
              <a:rPr lang="fr-FR" sz="2300" dirty="0" smtClean="0"/>
              <a:t>1996 : Tout entier</a:t>
            </a:r>
          </a:p>
          <a:p>
            <a:r>
              <a:rPr lang="fr-FR" sz="2300" dirty="0" smtClean="0"/>
              <a:t>1996 : Y'a culture et culture</a:t>
            </a:r>
          </a:p>
          <a:p>
            <a:r>
              <a:rPr lang="fr-FR" sz="2300" dirty="0" smtClean="0"/>
              <a:t>1998 : Dany Boon </a:t>
            </a:r>
          </a:p>
          <a:p>
            <a:r>
              <a:rPr lang="fr-FR" sz="2300" dirty="0" smtClean="0"/>
              <a:t>2001-2002 : En parfait état</a:t>
            </a:r>
          </a:p>
          <a:p>
            <a:r>
              <a:rPr lang="fr-FR" sz="2300" dirty="0" smtClean="0"/>
              <a:t>2005-2006 : </a:t>
            </a:r>
            <a:r>
              <a:rPr lang="fr-FR" sz="2300" dirty="0" err="1" smtClean="0"/>
              <a:t>Waïka</a:t>
            </a:r>
            <a:endParaRPr lang="fr-FR" sz="2300" dirty="0" smtClean="0"/>
          </a:p>
          <a:p>
            <a:r>
              <a:rPr lang="fr-FR" sz="2300" dirty="0" smtClean="0"/>
              <a:t>2009-2010 : Trop Stylé</a:t>
            </a:r>
          </a:p>
          <a:p>
            <a:pPr>
              <a:buNone/>
            </a:pPr>
            <a:endParaRPr lang="fr-FR" sz="2300" u="sng" dirty="0" smtClean="0"/>
          </a:p>
          <a:p>
            <a:pPr>
              <a:buNone/>
            </a:pPr>
            <a:r>
              <a:rPr lang="fr-FR" sz="2300" u="sng" dirty="0" smtClean="0"/>
              <a:t>Ses longs métrages</a:t>
            </a:r>
          </a:p>
          <a:p>
            <a:r>
              <a:rPr lang="fr-FR" sz="2300" u="sng" dirty="0" smtClean="0"/>
              <a:t> </a:t>
            </a:r>
            <a:r>
              <a:rPr lang="fr-FR" sz="2300" dirty="0" smtClean="0"/>
              <a:t>2006 : </a:t>
            </a:r>
            <a:r>
              <a:rPr lang="fr-FR" sz="2300" i="1" dirty="0" smtClean="0"/>
              <a:t>La Maison du bonheur</a:t>
            </a:r>
            <a:r>
              <a:rPr lang="fr-FR" sz="2300" dirty="0" smtClean="0"/>
              <a:t>(réalisateur et scénariste)</a:t>
            </a:r>
          </a:p>
          <a:p>
            <a:r>
              <a:rPr lang="fr-FR" sz="2300" dirty="0" smtClean="0"/>
              <a:t>2008 : </a:t>
            </a:r>
            <a:r>
              <a:rPr lang="fr-FR" sz="2300" i="1" dirty="0" smtClean="0"/>
              <a:t>Bienvenue chez les </a:t>
            </a:r>
            <a:r>
              <a:rPr lang="fr-FR" sz="2300" i="1" dirty="0" err="1" smtClean="0"/>
              <a:t>Ch'tis</a:t>
            </a:r>
            <a:r>
              <a:rPr lang="fr-FR" sz="2300" dirty="0" smtClean="0"/>
              <a:t>(réalisateur et scénariste)</a:t>
            </a:r>
          </a:p>
          <a:p>
            <a:r>
              <a:rPr lang="fr-FR" sz="2300" dirty="0" smtClean="0"/>
              <a:t>2011 : </a:t>
            </a:r>
            <a:r>
              <a:rPr lang="fr-FR" sz="2300" i="1" dirty="0" smtClean="0"/>
              <a:t>Rien à déclarer</a:t>
            </a:r>
            <a:r>
              <a:rPr lang="fr-FR" sz="2300" dirty="0" smtClean="0"/>
              <a:t> </a:t>
            </a:r>
            <a:r>
              <a:rPr lang="fr-FR" sz="2300" i="1" dirty="0" smtClean="0"/>
              <a:t>(réalisateur et scénariste</a:t>
            </a:r>
            <a:r>
              <a:rPr lang="fr-FR" sz="2900" i="1" dirty="0" smtClean="0"/>
              <a:t>)</a:t>
            </a:r>
            <a:endParaRPr lang="fr-FR" sz="2200" dirty="0" smtClean="0"/>
          </a:p>
          <a:p>
            <a:pPr>
              <a:buNone/>
            </a:pPr>
            <a:r>
              <a:rPr lang="fr-FR" sz="3300" u="sng" dirty="0" smtClean="0"/>
              <a:t> </a:t>
            </a:r>
            <a:endParaRPr lang="fr-FR" sz="2800" u="sng" dirty="0" smtClean="0"/>
          </a:p>
          <a:p>
            <a:pPr>
              <a:buNone/>
            </a:pPr>
            <a:endParaRPr lang="fr-FR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b="1" dirty="0" smtClean="0"/>
              <a:t>II. L’humoriste est un créateur </a:t>
            </a:r>
            <a:br>
              <a:rPr lang="fr-FR" b="1" dirty="0" smtClean="0"/>
            </a:br>
            <a:r>
              <a:rPr lang="fr-FR" b="1" dirty="0" smtClean="0"/>
              <a:t>de divertissement 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endParaRPr lang="fr-FR" b="1" dirty="0" smtClean="0"/>
          </a:p>
          <a:p>
            <a:pPr marL="514350" indent="-514350">
              <a:buNone/>
            </a:pPr>
            <a:r>
              <a:rPr lang="fr-FR" b="1" dirty="0" smtClean="0"/>
              <a:t>A .Le comique</a:t>
            </a:r>
          </a:p>
          <a:p>
            <a:pPr marL="514350" indent="-514350">
              <a:buNone/>
            </a:pPr>
            <a:endParaRPr lang="fr-FR" sz="1400" b="1" dirty="0"/>
          </a:p>
        </p:txBody>
      </p:sp>
      <p:pic>
        <p:nvPicPr>
          <p:cNvPr id="4" name="Vidéo Bienvenue chez les ch'tis de pathedistribution (Cinéma - pathedistribution) - wat.t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5400939" cy="40507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19672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Bienvenue chez les </a:t>
            </a:r>
            <a:r>
              <a:rPr lang="fr-FR" dirty="0" err="1" smtClean="0"/>
              <a:t>Ch’tis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162880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A. Le comique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Affichage à l'écran (4:3)</PresentationFormat>
  <Paragraphs>110</Paragraphs>
  <Slides>33</Slides>
  <Notes>0</Notes>
  <HiddenSlides>0</HiddenSlides>
  <MMClips>12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Diapositive 1</vt:lpstr>
      <vt:lpstr>Introduction</vt:lpstr>
      <vt:lpstr>Diapositive 3</vt:lpstr>
      <vt:lpstr>Plan </vt:lpstr>
      <vt:lpstr>I. L’humoriste</vt:lpstr>
      <vt:lpstr>Diapositive 6</vt:lpstr>
      <vt:lpstr>Diapositive 7</vt:lpstr>
      <vt:lpstr>Diapositive 8</vt:lpstr>
      <vt:lpstr>II. L’humoriste est un créateur  de divertissement  </vt:lpstr>
      <vt:lpstr>Diapositive 10</vt:lpstr>
      <vt:lpstr>Diapositive 11</vt:lpstr>
      <vt:lpstr>Diapositive 12</vt:lpstr>
      <vt:lpstr>Diapositive 13</vt:lpstr>
      <vt:lpstr>Diapositive 14</vt:lpstr>
      <vt:lpstr>C. L’accentuation des traits typiques</vt:lpstr>
      <vt:lpstr>Diapositive 16</vt:lpstr>
      <vt:lpstr>Diapositive 17</vt:lpstr>
      <vt:lpstr>III L’univers de l’humoriste </vt:lpstr>
      <vt:lpstr>Diapositive 19</vt:lpstr>
      <vt:lpstr>Diapositive 20</vt:lpstr>
      <vt:lpstr>B. Son humour </vt:lpstr>
      <vt:lpstr>Sa gestuelle </vt:lpstr>
      <vt:lpstr>Diapositive 23</vt:lpstr>
      <vt:lpstr>Diapositive 24</vt:lpstr>
      <vt:lpstr>Le code à changé  </vt:lpstr>
      <vt:lpstr>La maison du bonheur </vt:lpstr>
      <vt:lpstr>C. L’humour et l’histoire </vt:lpstr>
      <vt:lpstr>Ouvertures des frontières </vt:lpstr>
      <vt:lpstr>Diapositive 29</vt:lpstr>
      <vt:lpstr>Cérémonie des césars </vt:lpstr>
      <vt:lpstr>Diapositive 31</vt:lpstr>
      <vt:lpstr>Conclusion</vt:lpstr>
      <vt:lpstr>Ouverture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Anne</dc:creator>
  <cp:lastModifiedBy>Anne</cp:lastModifiedBy>
  <cp:revision>55</cp:revision>
  <dcterms:created xsi:type="dcterms:W3CDTF">2011-02-19T09:09:08Z</dcterms:created>
  <dcterms:modified xsi:type="dcterms:W3CDTF">2011-03-07T18:36:16Z</dcterms:modified>
</cp:coreProperties>
</file>