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E6314-1F4F-45AC-977B-133FA53C7C45}" type="datetimeFigureOut">
              <a:rPr lang="fr-CH" smtClean="0"/>
              <a:t>04.10.2011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5887-9AEB-40A0-9425-19B256415EC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156263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E6314-1F4F-45AC-977B-133FA53C7C45}" type="datetimeFigureOut">
              <a:rPr lang="fr-CH" smtClean="0"/>
              <a:t>04.10.2011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5887-9AEB-40A0-9425-19B256415EC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96986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E6314-1F4F-45AC-977B-133FA53C7C45}" type="datetimeFigureOut">
              <a:rPr lang="fr-CH" smtClean="0"/>
              <a:t>04.10.2011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5887-9AEB-40A0-9425-19B256415EC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65090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E6314-1F4F-45AC-977B-133FA53C7C45}" type="datetimeFigureOut">
              <a:rPr lang="fr-CH" smtClean="0"/>
              <a:t>04.10.2011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5887-9AEB-40A0-9425-19B256415EC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61116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E6314-1F4F-45AC-977B-133FA53C7C45}" type="datetimeFigureOut">
              <a:rPr lang="fr-CH" smtClean="0"/>
              <a:t>04.10.2011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5887-9AEB-40A0-9425-19B256415EC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28525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E6314-1F4F-45AC-977B-133FA53C7C45}" type="datetimeFigureOut">
              <a:rPr lang="fr-CH" smtClean="0"/>
              <a:t>04.10.2011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5887-9AEB-40A0-9425-19B256415EC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05537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E6314-1F4F-45AC-977B-133FA53C7C45}" type="datetimeFigureOut">
              <a:rPr lang="fr-CH" smtClean="0"/>
              <a:t>04.10.2011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5887-9AEB-40A0-9425-19B256415EC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78787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E6314-1F4F-45AC-977B-133FA53C7C45}" type="datetimeFigureOut">
              <a:rPr lang="fr-CH" smtClean="0"/>
              <a:t>04.10.2011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5887-9AEB-40A0-9425-19B256415EC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77086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E6314-1F4F-45AC-977B-133FA53C7C45}" type="datetimeFigureOut">
              <a:rPr lang="fr-CH" smtClean="0"/>
              <a:t>04.10.2011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5887-9AEB-40A0-9425-19B256415EC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03005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E6314-1F4F-45AC-977B-133FA53C7C45}" type="datetimeFigureOut">
              <a:rPr lang="fr-CH" smtClean="0"/>
              <a:t>04.10.2011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5887-9AEB-40A0-9425-19B256415EC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56811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E6314-1F4F-45AC-977B-133FA53C7C45}" type="datetimeFigureOut">
              <a:rPr lang="fr-CH" smtClean="0"/>
              <a:t>04.10.2011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95887-9AEB-40A0-9425-19B256415EC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94896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E6314-1F4F-45AC-977B-133FA53C7C45}" type="datetimeFigureOut">
              <a:rPr lang="fr-CH" smtClean="0"/>
              <a:t>04.10.2011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95887-9AEB-40A0-9425-19B256415EC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99193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907304" y="687986"/>
            <a:ext cx="864096" cy="77169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200" dirty="0" smtClean="0"/>
              <a:t>Adresses</a:t>
            </a:r>
            <a:endParaRPr lang="fr-CH" sz="1200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1974213" y="687986"/>
            <a:ext cx="864096" cy="77169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200" dirty="0" smtClean="0"/>
              <a:t>Instituts financiers</a:t>
            </a:r>
            <a:endParaRPr lang="fr-CH" sz="1200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3067544" y="691098"/>
            <a:ext cx="864096" cy="77169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200" dirty="0" smtClean="0"/>
              <a:t>Moyens d’</a:t>
            </a:r>
            <a:r>
              <a:rPr lang="fr-CH" sz="1200" dirty="0" err="1" smtClean="0"/>
              <a:t>expéd</a:t>
            </a:r>
            <a:r>
              <a:rPr lang="fr-CH" sz="1200" dirty="0" smtClean="0"/>
              <a:t>.</a:t>
            </a:r>
            <a:endParaRPr lang="fr-CH" sz="1200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5299792" y="684874"/>
            <a:ext cx="864096" cy="77169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200" dirty="0" smtClean="0"/>
              <a:t>Articles</a:t>
            </a:r>
            <a:endParaRPr lang="fr-CH" sz="1200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6366701" y="684874"/>
            <a:ext cx="864096" cy="77169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200" dirty="0" smtClean="0"/>
              <a:t>Groupes d’articles</a:t>
            </a:r>
            <a:endParaRPr lang="fr-CH" sz="1200" dirty="0"/>
          </a:p>
        </p:txBody>
      </p:sp>
      <p:sp>
        <p:nvSpPr>
          <p:cNvPr id="14" name="Rectangle à coins arrondis 13"/>
          <p:cNvSpPr/>
          <p:nvPr/>
        </p:nvSpPr>
        <p:spPr>
          <a:xfrm>
            <a:off x="7460032" y="687986"/>
            <a:ext cx="864096" cy="77169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200" dirty="0" smtClean="0"/>
              <a:t>Mode de comptabilisation</a:t>
            </a:r>
            <a:endParaRPr lang="fr-CH" sz="1200" dirty="0"/>
          </a:p>
        </p:txBody>
      </p:sp>
      <p:sp>
        <p:nvSpPr>
          <p:cNvPr id="15" name="Rectangle 14"/>
          <p:cNvSpPr/>
          <p:nvPr/>
        </p:nvSpPr>
        <p:spPr>
          <a:xfrm>
            <a:off x="5748027" y="2035748"/>
            <a:ext cx="2101443" cy="9361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 smtClean="0"/>
              <a:t>Stock</a:t>
            </a:r>
            <a:endParaRPr lang="fr-CH" dirty="0"/>
          </a:p>
        </p:txBody>
      </p:sp>
      <p:sp>
        <p:nvSpPr>
          <p:cNvPr id="16" name="Rectangle 15"/>
          <p:cNvSpPr/>
          <p:nvPr/>
        </p:nvSpPr>
        <p:spPr>
          <a:xfrm>
            <a:off x="1355539" y="2035748"/>
            <a:ext cx="2101443" cy="9361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dirty="0" smtClean="0"/>
              <a:t>Adresses</a:t>
            </a:r>
            <a:endParaRPr lang="fr-CH" dirty="0"/>
          </a:p>
        </p:txBody>
      </p:sp>
      <p:sp>
        <p:nvSpPr>
          <p:cNvPr id="17" name="Rogner un rectangle avec un coin du même côté 16"/>
          <p:cNvSpPr/>
          <p:nvPr/>
        </p:nvSpPr>
        <p:spPr>
          <a:xfrm>
            <a:off x="2843808" y="3919901"/>
            <a:ext cx="3325579" cy="2088232"/>
          </a:xfrm>
          <a:prstGeom prst="snip2Same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2400" dirty="0" smtClean="0"/>
              <a:t>Documents commerciaux</a:t>
            </a:r>
            <a:endParaRPr lang="fr-CH" sz="2400" dirty="0"/>
          </a:p>
        </p:txBody>
      </p:sp>
      <p:cxnSp>
        <p:nvCxnSpPr>
          <p:cNvPr id="20" name="Connecteur droit avec flèche 19"/>
          <p:cNvCxnSpPr/>
          <p:nvPr/>
        </p:nvCxnSpPr>
        <p:spPr>
          <a:xfrm>
            <a:off x="1046942" y="1556792"/>
            <a:ext cx="264133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>
            <a:off x="2123728" y="1556792"/>
            <a:ext cx="264133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>
            <a:off x="3131840" y="1556792"/>
            <a:ext cx="264133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/>
          <p:nvPr/>
        </p:nvCxnSpPr>
        <p:spPr>
          <a:xfrm flipH="1">
            <a:off x="5848781" y="1560685"/>
            <a:ext cx="22373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 flipH="1">
            <a:off x="6836396" y="1576301"/>
            <a:ext cx="22373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 flipH="1">
            <a:off x="7948664" y="1576665"/>
            <a:ext cx="22373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hevron 28"/>
          <p:cNvSpPr/>
          <p:nvPr/>
        </p:nvSpPr>
        <p:spPr>
          <a:xfrm rot="5400000">
            <a:off x="5659688" y="3269767"/>
            <a:ext cx="720080" cy="529156"/>
          </a:xfrm>
          <a:prstGeom prst="chevr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30" name="Chevron 29"/>
          <p:cNvSpPr/>
          <p:nvPr/>
        </p:nvSpPr>
        <p:spPr>
          <a:xfrm rot="5400000">
            <a:off x="2614690" y="3269767"/>
            <a:ext cx="720080" cy="529156"/>
          </a:xfrm>
          <a:prstGeom prst="chevr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188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9" grpId="0" animBg="1"/>
      <p:bldP spid="30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16</Words>
  <Application>Microsoft Office PowerPoint</Application>
  <PresentationFormat>Affichage à l'écran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treize étoiles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Flavio Ferreira</dc:creator>
  <cp:lastModifiedBy>Flavio Ferreira</cp:lastModifiedBy>
  <cp:revision>2</cp:revision>
  <dcterms:created xsi:type="dcterms:W3CDTF">2011-10-04T12:18:39Z</dcterms:created>
  <dcterms:modified xsi:type="dcterms:W3CDTF">2011-10-04T12:31:47Z</dcterms:modified>
</cp:coreProperties>
</file>