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1" r:id="rId9"/>
    <p:sldId id="263" r:id="rId10"/>
    <p:sldId id="264" r:id="rId11"/>
    <p:sldId id="265" r:id="rId12"/>
    <p:sldId id="280" r:id="rId13"/>
    <p:sldId id="266" r:id="rId14"/>
    <p:sldId id="267" r:id="rId15"/>
    <p:sldId id="268" r:id="rId16"/>
    <p:sldId id="269" r:id="rId17"/>
    <p:sldId id="270" r:id="rId18"/>
    <p:sldId id="281" r:id="rId19"/>
    <p:sldId id="284" r:id="rId20"/>
    <p:sldId id="282" r:id="rId21"/>
    <p:sldId id="273" r:id="rId22"/>
    <p:sldId id="274" r:id="rId23"/>
    <p:sldId id="283" r:id="rId24"/>
    <p:sldId id="275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5" autoAdjust="0"/>
    <p:restoredTop sz="86399" autoAdjust="0"/>
  </p:normalViewPr>
  <p:slideViewPr>
    <p:cSldViewPr>
      <p:cViewPr>
        <p:scale>
          <a:sx n="50" d="100"/>
          <a:sy n="50" d="100"/>
        </p:scale>
        <p:origin x="-62" y="-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BDB91-5AFA-4D5B-806D-C8E75AD5633C}" type="datetimeFigureOut">
              <a:rPr lang="fr-FR" smtClean="0"/>
              <a:pPr/>
              <a:t>18/09/2011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D037-A06E-406D-AC47-EC31DED95D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CD037-A06E-406D-AC47-EC31DED95DC5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slow"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ADD12A-50A2-4CD7-914B-4BAA35899E17}" type="datetimeFigureOut">
              <a:rPr lang="fr-FR" smtClean="0"/>
              <a:pPr/>
              <a:t>18/09/2011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B1825D-C620-4824-804E-7E2463CAF3F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LDS\Desktop\Kalimba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229600" cy="1828800"/>
          </a:xfrm>
        </p:spPr>
        <p:txBody>
          <a:bodyPr/>
          <a:lstStyle/>
          <a:p>
            <a:r>
              <a:rPr lang="fr-FR" dirty="0" smtClean="0"/>
              <a:t>Vous aimez votre chien, 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95536" y="1888232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all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Vous aimez COURIR,</a:t>
            </a:r>
            <a:endParaRPr kumimoji="0" lang="fr-FR" sz="4800" b="1" i="0" u="none" strike="noStrike" kern="1200" cap="all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95536" y="484056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 fontScale="92500" lnSpcReduction="1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all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Alors pourquoi ne pas associer ces deux plaisirs ?</a:t>
            </a:r>
            <a:endParaRPr kumimoji="0" lang="fr-FR" sz="4800" b="1" i="0" u="none" strike="noStrike" kern="1200" cap="all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alimba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516216" y="184482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build="p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4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-99391"/>
            <a:ext cx="9252519" cy="6939389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44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-27382"/>
            <a:ext cx="9217023" cy="6912767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2633 b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-214234"/>
            <a:ext cx="5556428" cy="7315642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4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99392"/>
            <a:ext cx="9276523" cy="6957392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044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60507" y="-459432"/>
            <a:ext cx="5992013" cy="7989350"/>
          </a:xfrm>
        </p:spPr>
      </p:pic>
      <p:sp>
        <p:nvSpPr>
          <p:cNvPr id="12" name="Rectangle 11"/>
          <p:cNvSpPr/>
          <p:nvPr/>
        </p:nvSpPr>
        <p:spPr>
          <a:xfrm>
            <a:off x="569893" y="332656"/>
            <a:ext cx="76174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</a:p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  <a:endParaRPr lang="fr-F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5233" y="2820992"/>
            <a:ext cx="72327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</a:p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endParaRPr lang="fr-F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6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993396"/>
          </a:xfrm>
        </p:spPr>
      </p:pic>
      <p:sp>
        <p:nvSpPr>
          <p:cNvPr id="5" name="Rectangle 4"/>
          <p:cNvSpPr/>
          <p:nvPr/>
        </p:nvSpPr>
        <p:spPr>
          <a:xfrm>
            <a:off x="5403644" y="3297758"/>
            <a:ext cx="370486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50800"/>
                <a:effectLst/>
              </a:rPr>
              <a:t>CANI VTT</a:t>
            </a:r>
            <a:endParaRPr lang="fr-FR" sz="5400" b="1" cap="none" spc="0" dirty="0">
              <a:ln w="50800"/>
              <a:effectLst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2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80512" cy="6885384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33334 L -2.5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2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-27384"/>
            <a:ext cx="9144000" cy="6858000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0.34005 L 0.00208 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2611b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-184806"/>
            <a:ext cx="5040560" cy="7243719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0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-99392"/>
            <a:ext cx="9305064" cy="697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Comment ?</a:t>
            </a:r>
            <a:br>
              <a:rPr lang="fr-FR" dirty="0" smtClean="0"/>
            </a:br>
            <a:r>
              <a:rPr lang="fr-FR" dirty="0" smtClean="0"/>
              <a:t> En vous lançant  dans le canicross.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67544" y="4302224"/>
            <a:ext cx="8229600" cy="114300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Oui mais c’est quoi le canicross ?</a:t>
            </a:r>
            <a:endParaRPr kumimoji="0" lang="fr-FR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6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204001"/>
            <a:ext cx="9505057" cy="7128793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43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 descr="IMG_22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-1827584"/>
            <a:ext cx="7200800" cy="9601066"/>
          </a:xfrm>
        </p:spPr>
      </p:pic>
      <p:sp>
        <p:nvSpPr>
          <p:cNvPr id="4" name="Rectangle 3"/>
          <p:cNvSpPr/>
          <p:nvPr/>
        </p:nvSpPr>
        <p:spPr>
          <a:xfrm>
            <a:off x="-36512" y="-27384"/>
            <a:ext cx="761747" cy="341632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</a:p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</a:t>
            </a:r>
            <a:endParaRPr lang="fr-F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7908" y="1772816"/>
            <a:ext cx="877163" cy="507831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</a:t>
            </a:r>
          </a:p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</a:t>
            </a:r>
          </a:p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</a:t>
            </a:r>
          </a:p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</a:t>
            </a:r>
          </a:p>
          <a:p>
            <a:pPr algn="ctr"/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fr-F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IMG_6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42154"/>
            <a:ext cx="9324528" cy="7139092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7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171400"/>
            <a:ext cx="9372535" cy="7029400"/>
          </a:xfrm>
        </p:spPr>
      </p:pic>
      <p:sp>
        <p:nvSpPr>
          <p:cNvPr id="5" name="ZoneTexte 4"/>
          <p:cNvSpPr txBox="1"/>
          <p:nvPr/>
        </p:nvSpPr>
        <p:spPr>
          <a:xfrm>
            <a:off x="180528" y="-2738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2">
                    <a:lumMod val="50000"/>
                  </a:schemeClr>
                </a:solidFill>
              </a:rPr>
              <a:t>PEU IMPORTE LE TEMPS…………</a:t>
            </a:r>
            <a:endParaRPr lang="fr-FR" sz="4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 descr="DSC07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5053" y="-171400"/>
            <a:ext cx="9389581" cy="7042186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Si vous souhaitez pratiquer, rejoignez le club</a:t>
            </a:r>
            <a:endParaRPr lang="fr-FR" dirty="0"/>
          </a:p>
        </p:txBody>
      </p:sp>
      <p:pic>
        <p:nvPicPr>
          <p:cNvPr id="4" name="Espace réservé du contenu 3" descr="logo-cani13-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6064" y="1536074"/>
            <a:ext cx="7740352" cy="5187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occasion unique de découvrir le canicross</a:t>
            </a:r>
            <a:endParaRPr lang="fr-FR" dirty="0"/>
          </a:p>
        </p:txBody>
      </p:sp>
      <p:pic>
        <p:nvPicPr>
          <p:cNvPr id="4" name="Espace réservé du contenu 3" descr="affiche marseil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62692"/>
            <a:ext cx="7632848" cy="539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7544" y="764704"/>
            <a:ext cx="8280920" cy="1431032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Tout d’abord c’est un sport accessible à tous les maîtres et à tous les chiens !</a:t>
            </a:r>
            <a:endParaRPr kumimoji="0" lang="fr-FR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67544" y="3726160"/>
            <a:ext cx="8229600" cy="114300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Aucune restriction d’âge, de race.</a:t>
            </a:r>
            <a:endParaRPr kumimoji="0" lang="fr-FR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67544" y="-171400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 quoi aurez-vous besoin ?</a:t>
            </a:r>
            <a:endParaRPr kumimoji="0" lang="fr-FR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1" y="980728"/>
            <a:ext cx="4558419" cy="2160240"/>
            <a:chOff x="-36512" y="1052736"/>
            <a:chExt cx="4558419" cy="2160240"/>
          </a:xfrm>
        </p:grpSpPr>
        <p:pic>
          <p:nvPicPr>
            <p:cNvPr id="6" name="Image 5" descr="ceinutr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6512" y="1484784"/>
              <a:ext cx="4558419" cy="172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ZoneTexte 6"/>
            <p:cNvSpPr txBox="1"/>
            <p:nvPr/>
          </p:nvSpPr>
          <p:spPr>
            <a:xfrm>
              <a:off x="971600" y="1052736"/>
              <a:ext cx="3024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solidFill>
                    <a:schemeClr val="bg1"/>
                  </a:solidFill>
                </a:rPr>
                <a:t>D’une ceinture</a:t>
              </a:r>
              <a:endParaRPr lang="fr-FR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004048" y="908721"/>
            <a:ext cx="3749243" cy="3312368"/>
            <a:chOff x="4927214" y="1052736"/>
            <a:chExt cx="3749242" cy="3312368"/>
          </a:xfrm>
        </p:grpSpPr>
        <p:sp>
          <p:nvSpPr>
            <p:cNvPr id="8" name="ZoneTexte 7"/>
            <p:cNvSpPr txBox="1"/>
            <p:nvPr/>
          </p:nvSpPr>
          <p:spPr>
            <a:xfrm>
              <a:off x="5220073" y="1052736"/>
              <a:ext cx="34563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solidFill>
                    <a:schemeClr val="bg1"/>
                  </a:solidFill>
                </a:rPr>
                <a:t>D’une ligne amortie</a:t>
              </a:r>
              <a:endParaRPr lang="fr-FR" sz="2800" dirty="0">
                <a:solidFill>
                  <a:schemeClr val="bg1"/>
                </a:solidFill>
              </a:endParaRPr>
            </a:p>
          </p:txBody>
        </p:sp>
        <p:pic>
          <p:nvPicPr>
            <p:cNvPr id="10" name="Image 9" descr="ligne amorti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7214" y="1556791"/>
              <a:ext cx="3749242" cy="28083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Groupe 11"/>
          <p:cNvGrpSpPr/>
          <p:nvPr/>
        </p:nvGrpSpPr>
        <p:grpSpPr>
          <a:xfrm>
            <a:off x="467544" y="3645024"/>
            <a:ext cx="3168352" cy="3212976"/>
            <a:chOff x="467544" y="3645024"/>
            <a:chExt cx="3168352" cy="3212976"/>
          </a:xfrm>
        </p:grpSpPr>
        <p:sp>
          <p:nvSpPr>
            <p:cNvPr id="9" name="ZoneTexte 8"/>
            <p:cNvSpPr txBox="1"/>
            <p:nvPr/>
          </p:nvSpPr>
          <p:spPr>
            <a:xfrm>
              <a:off x="611560" y="3645024"/>
              <a:ext cx="3024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solidFill>
                    <a:schemeClr val="bg1"/>
                  </a:solidFill>
                </a:rPr>
                <a:t>D’un harnais</a:t>
              </a:r>
              <a:endParaRPr lang="fr-FR" sz="2800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 10" descr="harnai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44" y="4121696"/>
              <a:ext cx="2736304" cy="273630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32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32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32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29208" y="1772817"/>
            <a:ext cx="9273208" cy="1440160"/>
          </a:xfrm>
        </p:spPr>
        <p:txBody>
          <a:bodyPr>
            <a:noAutofit/>
          </a:bodyPr>
          <a:lstStyle/>
          <a:p>
            <a:r>
              <a:rPr lang="fr-FR" sz="8000" dirty="0" smtClean="0"/>
              <a:t>Ensuite, c’est parti</a:t>
            </a:r>
            <a:endParaRPr lang="fr-FR" sz="8000" dirty="0"/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04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1" y="-180020"/>
            <a:ext cx="9384028" cy="703802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DEPART GROUPE</a:t>
            </a:r>
            <a:endParaRPr lang="fr-F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4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324528" cy="6993396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43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4624"/>
            <a:ext cx="9324528" cy="6993396"/>
          </a:xfr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DSC04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0" y="-99390"/>
            <a:ext cx="9361039" cy="7020779"/>
          </a:xfrm>
        </p:spPr>
      </p:pic>
      <p:sp>
        <p:nvSpPr>
          <p:cNvPr id="5" name="ZoneTexte 4"/>
          <p:cNvSpPr txBox="1"/>
          <p:nvPr/>
        </p:nvSpPr>
        <p:spPr>
          <a:xfrm>
            <a:off x="1835696" y="537321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Course enfant</a:t>
            </a:r>
            <a:endParaRPr lang="fr-FR" sz="4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231</TotalTime>
  <Words>111</Words>
  <Application>Microsoft Office PowerPoint</Application>
  <PresentationFormat>Affichage à l'écran (4:3)</PresentationFormat>
  <Paragraphs>37</Paragraphs>
  <Slides>27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Apex</vt:lpstr>
      <vt:lpstr>Vous aimez votre chien, </vt:lpstr>
      <vt:lpstr>Comment ?  En vous lançant  dans le canicross.</vt:lpstr>
      <vt:lpstr>Diapositive 3</vt:lpstr>
      <vt:lpstr>Diapositive 4</vt:lpstr>
      <vt:lpstr>Ensuite, c’est parti</vt:lpstr>
      <vt:lpstr>DEPART GROUPE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Si vous souhaitez pratiquer, rejoignez le club</vt:lpstr>
      <vt:lpstr>Une occasion unique de découvrir le canicross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Vous aimez votre chien</dc:title>
  <dc:creator>LDS</dc:creator>
  <cp:lastModifiedBy>LDS</cp:lastModifiedBy>
  <cp:revision>49</cp:revision>
  <dcterms:created xsi:type="dcterms:W3CDTF">2011-09-16T19:43:12Z</dcterms:created>
  <dcterms:modified xsi:type="dcterms:W3CDTF">2011-09-18T13:41:20Z</dcterms:modified>
</cp:coreProperties>
</file>