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18BC-B443-433D-8DD4-3E26662CC635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DC59B-D851-4CC3-ACCC-897C4CF1368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220px-Telephone_keypad_200807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140968"/>
            <a:ext cx="2794000" cy="291539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3528" y="40466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Voici devant vous un clavier </a:t>
            </a:r>
            <a:r>
              <a:rPr lang="fr-FR" dirty="0" err="1" smtClean="0"/>
              <a:t>téléphnique</a:t>
            </a:r>
            <a:r>
              <a:rPr lang="fr-FR" dirty="0" smtClean="0"/>
              <a:t>. C’est une </a:t>
            </a:r>
            <a:r>
              <a:rPr lang="fr-FR" dirty="0" err="1" smtClean="0"/>
              <a:t>epereuve</a:t>
            </a:r>
            <a:r>
              <a:rPr lang="fr-FR" dirty="0" smtClean="0"/>
              <a:t> de rapidité 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54868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But est décoder un mot à partir des chiffres . Exemple je donne l’</a:t>
            </a:r>
            <a:r>
              <a:rPr lang="fr-FR" dirty="0" err="1" smtClean="0"/>
              <a:t>ennoncé</a:t>
            </a:r>
            <a:r>
              <a:rPr lang="fr-FR" dirty="0" smtClean="0"/>
              <a:t> : Ce mot est un Fruit et son </a:t>
            </a:r>
            <a:r>
              <a:rPr lang="fr-FR" dirty="0" err="1" smtClean="0"/>
              <a:t>numero</a:t>
            </a:r>
            <a:r>
              <a:rPr lang="fr-FR" dirty="0" smtClean="0"/>
              <a:t> est 226262 . Chaque chiffre est une lettre qui correspond à la touche du clavier. Il suffit de trouver la bonne </a:t>
            </a:r>
            <a:r>
              <a:rPr lang="fr-FR" smtClean="0"/>
              <a:t>sdfsdfsdf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Utilisateur</cp:lastModifiedBy>
  <cp:revision>1</cp:revision>
  <dcterms:created xsi:type="dcterms:W3CDTF">2011-08-23T04:47:58Z</dcterms:created>
  <dcterms:modified xsi:type="dcterms:W3CDTF">2011-08-23T04:53:35Z</dcterms:modified>
</cp:coreProperties>
</file>