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handoutMasterIdLst>
    <p:handoutMasterId r:id="rId17"/>
  </p:handout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D60DE5-248E-4AE6-9787-3A81AF3D3662}" type="datetimeFigureOut">
              <a:rPr lang="fr-FR" smtClean="0"/>
              <a:pPr/>
              <a:t>21/08/2011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79AE500-3D63-46A3-82BC-668A3027B773}"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908CCF-72C0-4AEA-A922-B4DAD9F4E96E}" type="datetimeFigureOut">
              <a:rPr lang="fr-FR" smtClean="0"/>
              <a:pPr/>
              <a:t>21/08/2011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3D0E9-93C3-4792-9A1B-2BEA6D2651A3}" type="slidenum">
              <a:rPr lang="fr-FR" smtClean="0"/>
              <a:pPr/>
              <a:t>‹N°›</a:t>
            </a:fld>
            <a:endParaRPr lang="fr-FR"/>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3C3D0E9-93C3-4792-9A1B-2BEA6D2651A3}"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914650" y="1600200"/>
            <a:ext cx="5238750" cy="1600200"/>
          </a:xfrm>
        </p:spPr>
        <p:txBody>
          <a:bodyPr anchor="t" anchorCtr="0"/>
          <a:lstStyle/>
          <a:p>
            <a:r>
              <a:rPr lang="fr-FR" smtClean="0"/>
              <a:t>Cliquez pour modifier le style du titre</a:t>
            </a:r>
            <a:endParaRPr/>
          </a:p>
        </p:txBody>
      </p:sp>
      <p:sp>
        <p:nvSpPr>
          <p:cNvPr id="3" name="Subtitle 2"/>
          <p:cNvSpPr>
            <a:spLocks noGrp="1"/>
          </p:cNvSpPr>
          <p:nvPr>
            <p:ph type="subTitle" idx="1"/>
          </p:nvPr>
        </p:nvSpPr>
        <p:spPr>
          <a:xfrm>
            <a:off x="3317502" y="3276600"/>
            <a:ext cx="4433047" cy="685800"/>
          </a:xfrm>
        </p:spPr>
        <p:txBody>
          <a:bodyPr>
            <a:normAutofit/>
          </a:bodyPr>
          <a:lstStyle>
            <a:lvl1pPr marL="0" indent="0" algn="l">
              <a:buNone/>
              <a:defRPr sz="1800" spc="100" baseline="0">
                <a:gradFill>
                  <a:gsLst>
                    <a:gs pos="0">
                      <a:schemeClr val="tx1">
                        <a:alpha val="90000"/>
                      </a:schemeClr>
                    </a:gs>
                    <a:gs pos="100000">
                      <a:schemeClr val="tx1">
                        <a:lumMod val="75000"/>
                        <a:lumOff val="25000"/>
                        <a:alpha val="90000"/>
                      </a:schemeClr>
                    </a:gs>
                  </a:gsLst>
                  <a:lin ang="5400000" scaled="0"/>
                </a:gra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a:p>
        </p:txBody>
      </p:sp>
      <p:sp>
        <p:nvSpPr>
          <p:cNvPr id="4" name="Date Placeholder 3"/>
          <p:cNvSpPr>
            <a:spLocks noGrp="1"/>
          </p:cNvSpPr>
          <p:nvPr>
            <p:ph type="dt" sz="half" idx="10"/>
          </p:nvPr>
        </p:nvSpPr>
        <p:spPr>
          <a:xfrm>
            <a:off x="457200" y="6528816"/>
            <a:ext cx="2133600" cy="256032"/>
          </a:xfrm>
        </p:spPr>
        <p:txBody>
          <a:bodyPr/>
          <a:lstStyle>
            <a:lvl1pPr algn="l">
              <a:defRPr/>
            </a:lvl1pPr>
          </a:lstStyle>
          <a:p>
            <a:fld id="{0A9B4D15-32DF-4925-A927-B9C3096D8907}" type="datetime1">
              <a:rPr lang="fr-FR" smtClean="0"/>
              <a:pPr/>
              <a:t>21/08/2011</a:t>
            </a:fld>
            <a:endParaRPr lang="fr-FR"/>
          </a:p>
        </p:txBody>
      </p:sp>
      <p:sp>
        <p:nvSpPr>
          <p:cNvPr id="5" name="Footer Placeholder 4"/>
          <p:cNvSpPr>
            <a:spLocks noGrp="1"/>
          </p:cNvSpPr>
          <p:nvPr>
            <p:ph type="ftr" sz="quarter" idx="11"/>
          </p:nvPr>
        </p:nvSpPr>
        <p:spPr>
          <a:xfrm>
            <a:off x="457200" y="6263640"/>
            <a:ext cx="2895600" cy="255494"/>
          </a:xfrm>
        </p:spPr>
        <p:txBody>
          <a:bodyPr/>
          <a:lstStyle>
            <a:lvl1pPr algn="l">
              <a:defRPr/>
            </a:lvl1pPr>
          </a:lstStyle>
          <a:p>
            <a:r>
              <a:rPr lang="fr-FR" smtClean="0"/>
              <a:t>joyce65-jocelyne dubos- aout 2011</a:t>
            </a:r>
            <a:endParaRPr lang="fr-FR"/>
          </a:p>
        </p:txBody>
      </p:sp>
      <p:sp>
        <p:nvSpPr>
          <p:cNvPr id="6" name="Slide Number Placeholder 5"/>
          <p:cNvSpPr>
            <a:spLocks noGrp="1"/>
          </p:cNvSpPr>
          <p:nvPr>
            <p:ph type="sldNum" sz="quarter" idx="12"/>
          </p:nvPr>
        </p:nvSpPr>
        <p:spPr/>
        <p:txBody>
          <a:bodyPr/>
          <a:lstStyle/>
          <a:p>
            <a:fld id="{219A2377-15C1-4680-877F-2B84432172EC}" type="slidenum">
              <a:rPr lang="fr-FR" smtClean="0"/>
              <a:pPr/>
              <a:t>‹N°›</a:t>
            </a:fld>
            <a:endParaRPr lang="fr-FR"/>
          </a:p>
        </p:txBody>
      </p:sp>
      <p:sp>
        <p:nvSpPr>
          <p:cNvPr id="11" name="Freeform 10"/>
          <p:cNvSpPr/>
          <p:nvPr/>
        </p:nvSpPr>
        <p:spPr>
          <a:xfrm flipH="1">
            <a:off x="215153" y="381001"/>
            <a:ext cx="2639924" cy="5029200"/>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29730 w 2928136"/>
              <a:gd name="connsiteY1" fmla="*/ 1463460 h 5548763"/>
              <a:gd name="connsiteX2" fmla="*/ 958067 w 2928136"/>
              <a:gd name="connsiteY2" fmla="*/ 1554822 h 5548763"/>
              <a:gd name="connsiteX3" fmla="*/ 2928136 w 2928136"/>
              <a:gd name="connsiteY3" fmla="*/ 107023 h 5548763"/>
              <a:gd name="connsiteX4" fmla="*/ 228600 w 2928136"/>
              <a:gd name="connsiteY4" fmla="*/ 2501761 h 5548763"/>
              <a:gd name="connsiteX5" fmla="*/ 2470934 w 2928136"/>
              <a:gd name="connsiteY5" fmla="*/ 1696096 h 5548763"/>
              <a:gd name="connsiteX6" fmla="*/ 0 w 2928136"/>
              <a:gd name="connsiteY6" fmla="*/ 1053958 h 5548763"/>
              <a:gd name="connsiteX7" fmla="*/ 0 w 2928136"/>
              <a:gd name="connsiteY7" fmla="*/ 1053955 h 5548763"/>
              <a:gd name="connsiteX0" fmla="*/ 0 w 2928136"/>
              <a:gd name="connsiteY0" fmla="*/ 1053955 h 5548763"/>
              <a:gd name="connsiteX1" fmla="*/ 620013 w 2928136"/>
              <a:gd name="connsiteY1" fmla="*/ 1301228 h 5548763"/>
              <a:gd name="connsiteX2" fmla="*/ 929730 w 2928136"/>
              <a:gd name="connsiteY2" fmla="*/ 1463460 h 5548763"/>
              <a:gd name="connsiteX3" fmla="*/ 958067 w 2928136"/>
              <a:gd name="connsiteY3" fmla="*/ 1554822 h 5548763"/>
              <a:gd name="connsiteX4" fmla="*/ 2928136 w 2928136"/>
              <a:gd name="connsiteY4" fmla="*/ 107023 h 5548763"/>
              <a:gd name="connsiteX5" fmla="*/ 228600 w 2928136"/>
              <a:gd name="connsiteY5" fmla="*/ 2501761 h 5548763"/>
              <a:gd name="connsiteX6" fmla="*/ 2470934 w 2928136"/>
              <a:gd name="connsiteY6" fmla="*/ 1696096 h 5548763"/>
              <a:gd name="connsiteX7" fmla="*/ 0 w 2928136"/>
              <a:gd name="connsiteY7" fmla="*/ 1053958 h 5548763"/>
              <a:gd name="connsiteX8" fmla="*/ 0 w 2928136"/>
              <a:gd name="connsiteY8" fmla="*/ 1053955 h 5548763"/>
              <a:gd name="connsiteX0" fmla="*/ 0 w 2928136"/>
              <a:gd name="connsiteY0" fmla="*/ 1053955 h 5548763"/>
              <a:gd name="connsiteX1" fmla="*/ 620013 w 2928136"/>
              <a:gd name="connsiteY1" fmla="*/ 1301228 h 5548763"/>
              <a:gd name="connsiteX2" fmla="*/ 929730 w 2928136"/>
              <a:gd name="connsiteY2" fmla="*/ 1463460 h 5548763"/>
              <a:gd name="connsiteX3" fmla="*/ 958067 w 2928136"/>
              <a:gd name="connsiteY3" fmla="*/ 1554822 h 5548763"/>
              <a:gd name="connsiteX4" fmla="*/ 2928136 w 2928136"/>
              <a:gd name="connsiteY4" fmla="*/ 107023 h 5548763"/>
              <a:gd name="connsiteX5" fmla="*/ 228600 w 2928136"/>
              <a:gd name="connsiteY5" fmla="*/ 2501761 h 5548763"/>
              <a:gd name="connsiteX6" fmla="*/ 2470934 w 2928136"/>
              <a:gd name="connsiteY6" fmla="*/ 1696096 h 5548763"/>
              <a:gd name="connsiteX7" fmla="*/ 0 w 2928136"/>
              <a:gd name="connsiteY7" fmla="*/ 1053958 h 5548763"/>
              <a:gd name="connsiteX8" fmla="*/ 0 w 2928136"/>
              <a:gd name="connsiteY8" fmla="*/ 1053955 h 5548763"/>
              <a:gd name="connsiteX0" fmla="*/ 102755 w 3030891"/>
              <a:gd name="connsiteY0" fmla="*/ 1053955 h 5548763"/>
              <a:gd name="connsiteX1" fmla="*/ 722768 w 3030891"/>
              <a:gd name="connsiteY1" fmla="*/ 1301228 h 5548763"/>
              <a:gd name="connsiteX2" fmla="*/ 1032485 w 3030891"/>
              <a:gd name="connsiteY2" fmla="*/ 1463460 h 5548763"/>
              <a:gd name="connsiteX3" fmla="*/ 1060822 w 3030891"/>
              <a:gd name="connsiteY3" fmla="*/ 1554822 h 5548763"/>
              <a:gd name="connsiteX4" fmla="*/ 3030891 w 3030891"/>
              <a:gd name="connsiteY4" fmla="*/ 107023 h 5548763"/>
              <a:gd name="connsiteX5" fmla="*/ 331355 w 3030891"/>
              <a:gd name="connsiteY5" fmla="*/ 2501761 h 5548763"/>
              <a:gd name="connsiteX6" fmla="*/ 2573689 w 3030891"/>
              <a:gd name="connsiteY6" fmla="*/ 1696096 h 5548763"/>
              <a:gd name="connsiteX7" fmla="*/ 102755 w 3030891"/>
              <a:gd name="connsiteY7" fmla="*/ 1053958 h 5548763"/>
              <a:gd name="connsiteX8" fmla="*/ 102755 w 3030891"/>
              <a:gd name="connsiteY8" fmla="*/ 1053955 h 5548763"/>
              <a:gd name="connsiteX0" fmla="*/ 0 w 2928136"/>
              <a:gd name="connsiteY0" fmla="*/ 1053955 h 5548763"/>
              <a:gd name="connsiteX1" fmla="*/ 620013 w 2928136"/>
              <a:gd name="connsiteY1" fmla="*/ 1301228 h 5548763"/>
              <a:gd name="connsiteX2" fmla="*/ 929730 w 2928136"/>
              <a:gd name="connsiteY2" fmla="*/ 1463460 h 5548763"/>
              <a:gd name="connsiteX3" fmla="*/ 958067 w 2928136"/>
              <a:gd name="connsiteY3" fmla="*/ 1554822 h 5548763"/>
              <a:gd name="connsiteX4" fmla="*/ 2928136 w 2928136"/>
              <a:gd name="connsiteY4" fmla="*/ 107023 h 5548763"/>
              <a:gd name="connsiteX5" fmla="*/ 228600 w 2928136"/>
              <a:gd name="connsiteY5" fmla="*/ 2501761 h 5548763"/>
              <a:gd name="connsiteX6" fmla="*/ 2470934 w 2928136"/>
              <a:gd name="connsiteY6" fmla="*/ 1696096 h 5548763"/>
              <a:gd name="connsiteX7" fmla="*/ 0 w 2928136"/>
              <a:gd name="connsiteY7" fmla="*/ 1053958 h 5548763"/>
              <a:gd name="connsiteX8" fmla="*/ 0 w 2928136"/>
              <a:gd name="connsiteY8" fmla="*/ 1053955 h 5548763"/>
              <a:gd name="connsiteX0" fmla="*/ 0 w 2928136"/>
              <a:gd name="connsiteY0" fmla="*/ 1053955 h 5548763"/>
              <a:gd name="connsiteX1" fmla="*/ 620013 w 2928136"/>
              <a:gd name="connsiteY1" fmla="*/ 1301228 h 5548763"/>
              <a:gd name="connsiteX2" fmla="*/ 657466 w 2928136"/>
              <a:gd name="connsiteY2" fmla="*/ 5425860 h 5548763"/>
              <a:gd name="connsiteX3" fmla="*/ 958067 w 2928136"/>
              <a:gd name="connsiteY3" fmla="*/ 1554822 h 5548763"/>
              <a:gd name="connsiteX4" fmla="*/ 2928136 w 2928136"/>
              <a:gd name="connsiteY4" fmla="*/ 107023 h 5548763"/>
              <a:gd name="connsiteX5" fmla="*/ 228600 w 2928136"/>
              <a:gd name="connsiteY5" fmla="*/ 2501761 h 5548763"/>
              <a:gd name="connsiteX6" fmla="*/ 2470934 w 2928136"/>
              <a:gd name="connsiteY6" fmla="*/ 1696096 h 5548763"/>
              <a:gd name="connsiteX7" fmla="*/ 0 w 2928136"/>
              <a:gd name="connsiteY7" fmla="*/ 1053958 h 5548763"/>
              <a:gd name="connsiteX8" fmla="*/ 0 w 2928136"/>
              <a:gd name="connsiteY8" fmla="*/ 1053955 h 5548763"/>
              <a:gd name="connsiteX0" fmla="*/ 0 w 2928136"/>
              <a:gd name="connsiteY0" fmla="*/ 1053955 h 5548763"/>
              <a:gd name="connsiteX1" fmla="*/ 620013 w 2928136"/>
              <a:gd name="connsiteY1" fmla="*/ 1301228 h 5548763"/>
              <a:gd name="connsiteX2" fmla="*/ 690002 w 2928136"/>
              <a:gd name="connsiteY2" fmla="*/ 4740060 h 5548763"/>
              <a:gd name="connsiteX3" fmla="*/ 958067 w 2928136"/>
              <a:gd name="connsiteY3" fmla="*/ 1554822 h 5548763"/>
              <a:gd name="connsiteX4" fmla="*/ 2928136 w 2928136"/>
              <a:gd name="connsiteY4" fmla="*/ 107023 h 5548763"/>
              <a:gd name="connsiteX5" fmla="*/ 228600 w 2928136"/>
              <a:gd name="connsiteY5" fmla="*/ 2501761 h 5548763"/>
              <a:gd name="connsiteX6" fmla="*/ 2470934 w 2928136"/>
              <a:gd name="connsiteY6" fmla="*/ 1696096 h 5548763"/>
              <a:gd name="connsiteX7" fmla="*/ 0 w 2928136"/>
              <a:gd name="connsiteY7" fmla="*/ 1053958 h 5548763"/>
              <a:gd name="connsiteX8" fmla="*/ 0 w 2928136"/>
              <a:gd name="connsiteY8" fmla="*/ 1053955 h 5548763"/>
              <a:gd name="connsiteX0" fmla="*/ 0 w 2928136"/>
              <a:gd name="connsiteY0" fmla="*/ 1053955 h 5548763"/>
              <a:gd name="connsiteX1" fmla="*/ 620013 w 2928136"/>
              <a:gd name="connsiteY1" fmla="*/ 1301228 h 5548763"/>
              <a:gd name="connsiteX2" fmla="*/ 690002 w 2928136"/>
              <a:gd name="connsiteY2" fmla="*/ 4740060 h 5548763"/>
              <a:gd name="connsiteX3" fmla="*/ 958067 w 2928136"/>
              <a:gd name="connsiteY3" fmla="*/ 1554822 h 5548763"/>
              <a:gd name="connsiteX4" fmla="*/ 2928136 w 2928136"/>
              <a:gd name="connsiteY4" fmla="*/ 107023 h 5548763"/>
              <a:gd name="connsiteX5" fmla="*/ 228600 w 2928136"/>
              <a:gd name="connsiteY5" fmla="*/ 2501761 h 5548763"/>
              <a:gd name="connsiteX6" fmla="*/ 2470934 w 2928136"/>
              <a:gd name="connsiteY6" fmla="*/ 1696096 h 5548763"/>
              <a:gd name="connsiteX7" fmla="*/ 0 w 2928136"/>
              <a:gd name="connsiteY7" fmla="*/ 1053958 h 5548763"/>
              <a:gd name="connsiteX8" fmla="*/ 0 w 2928136"/>
              <a:gd name="connsiteY8" fmla="*/ 1053955 h 5548763"/>
              <a:gd name="connsiteX0" fmla="*/ 0 w 2928136"/>
              <a:gd name="connsiteY0" fmla="*/ 1053955 h 5578260"/>
              <a:gd name="connsiteX1" fmla="*/ 620013 w 2928136"/>
              <a:gd name="connsiteY1" fmla="*/ 1301228 h 5578260"/>
              <a:gd name="connsiteX2" fmla="*/ 690002 w 2928136"/>
              <a:gd name="connsiteY2" fmla="*/ 4740060 h 5578260"/>
              <a:gd name="connsiteX3" fmla="*/ 958067 w 2928136"/>
              <a:gd name="connsiteY3" fmla="*/ 1554822 h 5578260"/>
              <a:gd name="connsiteX4" fmla="*/ 2928136 w 2928136"/>
              <a:gd name="connsiteY4" fmla="*/ 107023 h 5578260"/>
              <a:gd name="connsiteX5" fmla="*/ 228600 w 2928136"/>
              <a:gd name="connsiteY5" fmla="*/ 2501761 h 5578260"/>
              <a:gd name="connsiteX6" fmla="*/ 2470934 w 2928136"/>
              <a:gd name="connsiteY6" fmla="*/ 1696096 h 5578260"/>
              <a:gd name="connsiteX7" fmla="*/ 0 w 2928136"/>
              <a:gd name="connsiteY7" fmla="*/ 1053958 h 5578260"/>
              <a:gd name="connsiteX8" fmla="*/ 0 w 2928136"/>
              <a:gd name="connsiteY8" fmla="*/ 1053955 h 5578260"/>
              <a:gd name="connsiteX0" fmla="*/ 296942 w 3225078"/>
              <a:gd name="connsiteY0" fmla="*/ 1053955 h 5578260"/>
              <a:gd name="connsiteX1" fmla="*/ 916955 w 3225078"/>
              <a:gd name="connsiteY1" fmla="*/ 1301228 h 5578260"/>
              <a:gd name="connsiteX2" fmla="*/ 986944 w 3225078"/>
              <a:gd name="connsiteY2" fmla="*/ 4740060 h 5578260"/>
              <a:gd name="connsiteX3" fmla="*/ 1255009 w 3225078"/>
              <a:gd name="connsiteY3" fmla="*/ 1554822 h 5578260"/>
              <a:gd name="connsiteX4" fmla="*/ 3225078 w 3225078"/>
              <a:gd name="connsiteY4" fmla="*/ 107023 h 5578260"/>
              <a:gd name="connsiteX5" fmla="*/ 525542 w 3225078"/>
              <a:gd name="connsiteY5" fmla="*/ 2501761 h 5578260"/>
              <a:gd name="connsiteX6" fmla="*/ 2767876 w 3225078"/>
              <a:gd name="connsiteY6" fmla="*/ 1696096 h 5578260"/>
              <a:gd name="connsiteX7" fmla="*/ 296942 w 3225078"/>
              <a:gd name="connsiteY7" fmla="*/ 1053958 h 5578260"/>
              <a:gd name="connsiteX8" fmla="*/ 296942 w 3225078"/>
              <a:gd name="connsiteY8" fmla="*/ 1053955 h 5578260"/>
              <a:gd name="connsiteX0" fmla="*/ 0 w 2928136"/>
              <a:gd name="connsiteY0" fmla="*/ 1053955 h 5578260"/>
              <a:gd name="connsiteX1" fmla="*/ 620013 w 2928136"/>
              <a:gd name="connsiteY1" fmla="*/ 1301228 h 5578260"/>
              <a:gd name="connsiteX2" fmla="*/ 690002 w 2928136"/>
              <a:gd name="connsiteY2" fmla="*/ 4740060 h 5578260"/>
              <a:gd name="connsiteX3" fmla="*/ 958067 w 2928136"/>
              <a:gd name="connsiteY3" fmla="*/ 1554822 h 5578260"/>
              <a:gd name="connsiteX4" fmla="*/ 2928136 w 2928136"/>
              <a:gd name="connsiteY4" fmla="*/ 107023 h 5578260"/>
              <a:gd name="connsiteX5" fmla="*/ 228600 w 2928136"/>
              <a:gd name="connsiteY5" fmla="*/ 2501761 h 5578260"/>
              <a:gd name="connsiteX6" fmla="*/ 2470934 w 2928136"/>
              <a:gd name="connsiteY6" fmla="*/ 1696096 h 5578260"/>
              <a:gd name="connsiteX7" fmla="*/ 0 w 2928136"/>
              <a:gd name="connsiteY7" fmla="*/ 1053958 h 5578260"/>
              <a:gd name="connsiteX8" fmla="*/ 0 w 2928136"/>
              <a:gd name="connsiteY8" fmla="*/ 1053955 h 5578260"/>
              <a:gd name="connsiteX0" fmla="*/ 493587 w 3421723"/>
              <a:gd name="connsiteY0" fmla="*/ 1053955 h 5578260"/>
              <a:gd name="connsiteX1" fmla="*/ 1113600 w 3421723"/>
              <a:gd name="connsiteY1" fmla="*/ 1301228 h 5578260"/>
              <a:gd name="connsiteX2" fmla="*/ 1183589 w 3421723"/>
              <a:gd name="connsiteY2" fmla="*/ 4740060 h 5578260"/>
              <a:gd name="connsiteX3" fmla="*/ 1451654 w 3421723"/>
              <a:gd name="connsiteY3" fmla="*/ 1554822 h 5578260"/>
              <a:gd name="connsiteX4" fmla="*/ 3421723 w 3421723"/>
              <a:gd name="connsiteY4" fmla="*/ 107023 h 5578260"/>
              <a:gd name="connsiteX5" fmla="*/ 722187 w 3421723"/>
              <a:gd name="connsiteY5" fmla="*/ 2501761 h 5578260"/>
              <a:gd name="connsiteX6" fmla="*/ 2964521 w 3421723"/>
              <a:gd name="connsiteY6" fmla="*/ 1696096 h 5578260"/>
              <a:gd name="connsiteX7" fmla="*/ 493587 w 3421723"/>
              <a:gd name="connsiteY7" fmla="*/ 1053958 h 5578260"/>
              <a:gd name="connsiteX8" fmla="*/ 493587 w 3421723"/>
              <a:gd name="connsiteY8" fmla="*/ 1053955 h 5578260"/>
              <a:gd name="connsiteX0" fmla="*/ 493587 w 3421723"/>
              <a:gd name="connsiteY0" fmla="*/ 1053955 h 5578260"/>
              <a:gd name="connsiteX1" fmla="*/ 1113600 w 3421723"/>
              <a:gd name="connsiteY1" fmla="*/ 1301228 h 5578260"/>
              <a:gd name="connsiteX2" fmla="*/ 1183589 w 3421723"/>
              <a:gd name="connsiteY2" fmla="*/ 4740060 h 5578260"/>
              <a:gd name="connsiteX3" fmla="*/ 1451654 w 3421723"/>
              <a:gd name="connsiteY3" fmla="*/ 1554822 h 5578260"/>
              <a:gd name="connsiteX4" fmla="*/ 3421723 w 3421723"/>
              <a:gd name="connsiteY4" fmla="*/ 107023 h 5578260"/>
              <a:gd name="connsiteX5" fmla="*/ 722187 w 3421723"/>
              <a:gd name="connsiteY5" fmla="*/ 2501761 h 5578260"/>
              <a:gd name="connsiteX6" fmla="*/ 2964521 w 3421723"/>
              <a:gd name="connsiteY6" fmla="*/ 1696096 h 5578260"/>
              <a:gd name="connsiteX7" fmla="*/ 493587 w 3421723"/>
              <a:gd name="connsiteY7" fmla="*/ 1053958 h 5578260"/>
              <a:gd name="connsiteX8" fmla="*/ 493587 w 3421723"/>
              <a:gd name="connsiteY8" fmla="*/ 1053955 h 5578260"/>
              <a:gd name="connsiteX0" fmla="*/ 0 w 2928136"/>
              <a:gd name="connsiteY0" fmla="*/ 1053955 h 5578260"/>
              <a:gd name="connsiteX1" fmla="*/ 690002 w 2928136"/>
              <a:gd name="connsiteY1" fmla="*/ 4740060 h 5578260"/>
              <a:gd name="connsiteX2" fmla="*/ 958067 w 2928136"/>
              <a:gd name="connsiteY2" fmla="*/ 1554822 h 5578260"/>
              <a:gd name="connsiteX3" fmla="*/ 2928136 w 2928136"/>
              <a:gd name="connsiteY3" fmla="*/ 107023 h 5578260"/>
              <a:gd name="connsiteX4" fmla="*/ 228600 w 2928136"/>
              <a:gd name="connsiteY4" fmla="*/ 2501761 h 5578260"/>
              <a:gd name="connsiteX5" fmla="*/ 2470934 w 2928136"/>
              <a:gd name="connsiteY5" fmla="*/ 1696096 h 5578260"/>
              <a:gd name="connsiteX6" fmla="*/ 0 w 2928136"/>
              <a:gd name="connsiteY6" fmla="*/ 1053958 h 5578260"/>
              <a:gd name="connsiteX7" fmla="*/ 0 w 2928136"/>
              <a:gd name="connsiteY7" fmla="*/ 1053955 h 5578260"/>
              <a:gd name="connsiteX0" fmla="*/ 0 w 2928136"/>
              <a:gd name="connsiteY0" fmla="*/ 1053955 h 5578260"/>
              <a:gd name="connsiteX1" fmla="*/ 690002 w 2928136"/>
              <a:gd name="connsiteY1" fmla="*/ 4740060 h 5578260"/>
              <a:gd name="connsiteX2" fmla="*/ 958067 w 2928136"/>
              <a:gd name="connsiteY2" fmla="*/ 1554822 h 5578260"/>
              <a:gd name="connsiteX3" fmla="*/ 2928136 w 2928136"/>
              <a:gd name="connsiteY3" fmla="*/ 107023 h 5578260"/>
              <a:gd name="connsiteX4" fmla="*/ 228600 w 2928136"/>
              <a:gd name="connsiteY4" fmla="*/ 2501761 h 5578260"/>
              <a:gd name="connsiteX5" fmla="*/ 2470934 w 2928136"/>
              <a:gd name="connsiteY5" fmla="*/ 1696096 h 5578260"/>
              <a:gd name="connsiteX6" fmla="*/ 0 w 2928136"/>
              <a:gd name="connsiteY6" fmla="*/ 1053958 h 5578260"/>
              <a:gd name="connsiteX7" fmla="*/ 0 w 2928136"/>
              <a:gd name="connsiteY7" fmla="*/ 1053955 h 5578260"/>
              <a:gd name="connsiteX0" fmla="*/ 0 w 2928136"/>
              <a:gd name="connsiteY0" fmla="*/ 1053955 h 5578260"/>
              <a:gd name="connsiteX1" fmla="*/ 690002 w 2928136"/>
              <a:gd name="connsiteY1" fmla="*/ 4740060 h 5578260"/>
              <a:gd name="connsiteX2" fmla="*/ 958067 w 2928136"/>
              <a:gd name="connsiteY2" fmla="*/ 1554822 h 5578260"/>
              <a:gd name="connsiteX3" fmla="*/ 2928136 w 2928136"/>
              <a:gd name="connsiteY3" fmla="*/ 107023 h 5578260"/>
              <a:gd name="connsiteX4" fmla="*/ 228600 w 2928136"/>
              <a:gd name="connsiteY4" fmla="*/ 2501761 h 5578260"/>
              <a:gd name="connsiteX5" fmla="*/ 2470934 w 2928136"/>
              <a:gd name="connsiteY5" fmla="*/ 1696096 h 5578260"/>
              <a:gd name="connsiteX6" fmla="*/ 0 w 2928136"/>
              <a:gd name="connsiteY6" fmla="*/ 1053958 h 5578260"/>
              <a:gd name="connsiteX7" fmla="*/ 0 w 2928136"/>
              <a:gd name="connsiteY7" fmla="*/ 1053955 h 5578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28136" h="5578260">
                <a:moveTo>
                  <a:pt x="0" y="1053955"/>
                </a:moveTo>
                <a:cubicBezTo>
                  <a:pt x="849961" y="667873"/>
                  <a:pt x="530324" y="4656582"/>
                  <a:pt x="690002" y="4740060"/>
                </a:cubicBezTo>
                <a:cubicBezTo>
                  <a:pt x="746344" y="4782326"/>
                  <a:pt x="625000" y="1780895"/>
                  <a:pt x="958067" y="1554822"/>
                </a:cubicBezTo>
                <a:cubicBezTo>
                  <a:pt x="1204042" y="2617693"/>
                  <a:pt x="2516314" y="0"/>
                  <a:pt x="2928136" y="107023"/>
                </a:cubicBezTo>
                <a:cubicBezTo>
                  <a:pt x="1435513" y="2045643"/>
                  <a:pt x="468189" y="5267469"/>
                  <a:pt x="228600" y="2501761"/>
                </a:cubicBezTo>
                <a:cubicBezTo>
                  <a:pt x="360324" y="5578260"/>
                  <a:pt x="2153781" y="2236695"/>
                  <a:pt x="2470934" y="1696096"/>
                </a:cubicBezTo>
                <a:cubicBezTo>
                  <a:pt x="429222" y="2772608"/>
                  <a:pt x="411822" y="1160981"/>
                  <a:pt x="0" y="1053958"/>
                </a:cubicBezTo>
                <a:lnTo>
                  <a:pt x="0" y="1053955"/>
                </a:lnTo>
                <a:close/>
              </a:path>
            </a:pathLst>
          </a:custGeom>
          <a:gradFill>
            <a:gsLst>
              <a:gs pos="25000">
                <a:schemeClr val="tx1"/>
              </a:gs>
              <a:gs pos="100000">
                <a:schemeClr val="tx1">
                  <a:lumMod val="75000"/>
                  <a:lumOff val="25000"/>
                </a:schemeClr>
              </a:gs>
            </a:gsLst>
            <a:lin ang="5400000" scaled="0"/>
          </a:gradFill>
          <a:ln>
            <a:noFill/>
          </a:ln>
          <a:effectLst>
            <a:outerShdw blurRad="63500" sx="101000" sy="101000" algn="ctr" rotWithShape="0">
              <a:schemeClr val="tx1">
                <a:lumMod val="75000"/>
                <a:lumOff val="25000"/>
                <a:alpha val="40000"/>
              </a:schemeClr>
            </a:outerShdw>
            <a:reflection blurRad="6350" stA="35000" endA="100" endPos="40000" dist="101600" dir="5400000" sy="-100000" algn="bl" rotWithShape="0"/>
          </a:effectLst>
          <a:scene3d>
            <a:camera prst="orthographicFront"/>
            <a:lightRig rig="morning" dir="t">
              <a:rot lat="0" lon="0" rev="12600000"/>
            </a:lightRig>
          </a:scene3d>
          <a:sp3d>
            <a:bevelT w="25400" h="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nvGrpSpPr>
          <p:cNvPr id="7" name="Group 32"/>
          <p:cNvGrpSpPr/>
          <p:nvPr/>
        </p:nvGrpSpPr>
        <p:grpSpPr>
          <a:xfrm>
            <a:off x="6941417" y="5105400"/>
            <a:ext cx="2238442" cy="2005669"/>
            <a:chOff x="2810256" y="4943398"/>
            <a:chExt cx="2238442" cy="2005669"/>
          </a:xfrm>
        </p:grpSpPr>
        <p:sp>
          <p:nvSpPr>
            <p:cNvPr id="10" name="Freeform 9"/>
            <p:cNvSpPr>
              <a:spLocks noChangeAspect="1"/>
            </p:cNvSpPr>
            <p:nvPr/>
          </p:nvSpPr>
          <p:spPr>
            <a:xfrm rot="6563566" flipH="1" flipV="1">
              <a:off x="2928137" y="5442737"/>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20000"/>
                  </a:schemeClr>
                </a:gs>
                <a:gs pos="100000">
                  <a:schemeClr val="tx1">
                    <a:alpha val="5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8" name="Freeform 7"/>
            <p:cNvSpPr>
              <a:spLocks noChangeAspect="1"/>
            </p:cNvSpPr>
            <p:nvPr/>
          </p:nvSpPr>
          <p:spPr>
            <a:xfrm rot="6563566" flipH="1" flipV="1">
              <a:off x="3359071" y="4825517"/>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35000"/>
                  </a:schemeClr>
                </a:gs>
                <a:gs pos="100000">
                  <a:schemeClr val="tx1">
                    <a:alpha val="20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Freeform 8"/>
            <p:cNvSpPr>
              <a:spLocks noChangeAspect="1"/>
            </p:cNvSpPr>
            <p:nvPr/>
          </p:nvSpPr>
          <p:spPr>
            <a:xfrm rot="6563566" flipH="1" flipV="1">
              <a:off x="3613937" y="5236996"/>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25000"/>
                  </a:schemeClr>
                </a:gs>
                <a:gs pos="100000">
                  <a:schemeClr val="tx1">
                    <a:alpha val="10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3" name="Freeform 12"/>
            <p:cNvSpPr>
              <a:spLocks noChangeAspect="1"/>
            </p:cNvSpPr>
            <p:nvPr/>
          </p:nvSpPr>
          <p:spPr>
            <a:xfrm rot="6563566" flipH="1" flipV="1">
              <a:off x="3209136" y="5914804"/>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10000"/>
                  </a:schemeClr>
                </a:gs>
                <a:gs pos="100000">
                  <a:schemeClr val="tx1">
                    <a:alpha val="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Freeform 15"/>
            <p:cNvSpPr>
              <a:spLocks noChangeAspect="1"/>
            </p:cNvSpPr>
            <p:nvPr/>
          </p:nvSpPr>
          <p:spPr>
            <a:xfrm rot="6563566" flipH="1" flipV="1">
              <a:off x="4014435" y="5658452"/>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15000"/>
                  </a:schemeClr>
                </a:gs>
                <a:gs pos="100000">
                  <a:schemeClr val="tx1">
                    <a:alpha val="5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FA1E4B66-4FDA-4E65-9FFF-E0056AE112D2}" type="datetime1">
              <a:rPr lang="fr-FR" smtClean="0"/>
              <a:pPr/>
              <a:t>21/08/2011</a:t>
            </a:fld>
            <a:endParaRPr lang="fr-FR"/>
          </a:p>
        </p:txBody>
      </p:sp>
      <p:sp>
        <p:nvSpPr>
          <p:cNvPr id="5" name="Footer Placeholder 4"/>
          <p:cNvSpPr>
            <a:spLocks noGrp="1"/>
          </p:cNvSpPr>
          <p:nvPr>
            <p:ph type="ftr" sz="quarter" idx="11"/>
          </p:nvPr>
        </p:nvSpPr>
        <p:spPr/>
        <p:txBody>
          <a:bodyPr/>
          <a:lstStyle/>
          <a:p>
            <a:r>
              <a:rPr lang="fr-FR" smtClean="0"/>
              <a:t>joyce65-jocelyne dubos- aout 2011</a:t>
            </a:r>
            <a:endParaRPr lang="fr-FR"/>
          </a:p>
        </p:txBody>
      </p:sp>
      <p:sp>
        <p:nvSpPr>
          <p:cNvPr id="6" name="Slide Number Placeholder 5"/>
          <p:cNvSpPr>
            <a:spLocks noGrp="1"/>
          </p:cNvSpPr>
          <p:nvPr>
            <p:ph type="sldNum" sz="quarter" idx="12"/>
          </p:nvPr>
        </p:nvSpPr>
        <p:spPr/>
        <p:txBody>
          <a:bodyPr/>
          <a:lstStyle/>
          <a:p>
            <a:fld id="{219A2377-15C1-4680-877F-2B84432172E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65163"/>
            <a:ext cx="1411288" cy="5461000"/>
          </a:xfrm>
        </p:spPr>
        <p:txBody>
          <a:bodyPr vert="eaVert"/>
          <a:lstStyle/>
          <a:p>
            <a:r>
              <a:rPr lang="fr-FR" smtClean="0"/>
              <a:t>Cliquez pour modifier le style du titre</a:t>
            </a:r>
            <a:endParaRPr/>
          </a:p>
        </p:txBody>
      </p:sp>
      <p:sp>
        <p:nvSpPr>
          <p:cNvPr id="3" name="Vertical Text Placeholder 2"/>
          <p:cNvSpPr>
            <a:spLocks noGrp="1"/>
          </p:cNvSpPr>
          <p:nvPr>
            <p:ph type="body" orient="vert" idx="1"/>
          </p:nvPr>
        </p:nvSpPr>
        <p:spPr>
          <a:xfrm>
            <a:off x="1989138" y="665163"/>
            <a:ext cx="4487862" cy="54610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4B25B75F-CC42-41B6-AE64-8A2BFA69B2A4}" type="datetime1">
              <a:rPr lang="fr-FR" smtClean="0"/>
              <a:pPr/>
              <a:t>21/08/2011</a:t>
            </a:fld>
            <a:endParaRPr lang="fr-FR"/>
          </a:p>
        </p:txBody>
      </p:sp>
      <p:sp>
        <p:nvSpPr>
          <p:cNvPr id="5" name="Footer Placeholder 4"/>
          <p:cNvSpPr>
            <a:spLocks noGrp="1"/>
          </p:cNvSpPr>
          <p:nvPr>
            <p:ph type="ftr" sz="quarter" idx="11"/>
          </p:nvPr>
        </p:nvSpPr>
        <p:spPr/>
        <p:txBody>
          <a:bodyPr/>
          <a:lstStyle/>
          <a:p>
            <a:r>
              <a:rPr lang="fr-FR" smtClean="0"/>
              <a:t>joyce65-jocelyne dubos- aout 2011</a:t>
            </a:r>
            <a:endParaRPr lang="fr-FR"/>
          </a:p>
        </p:txBody>
      </p:sp>
      <p:sp>
        <p:nvSpPr>
          <p:cNvPr id="6" name="Slide Number Placeholder 5"/>
          <p:cNvSpPr>
            <a:spLocks noGrp="1"/>
          </p:cNvSpPr>
          <p:nvPr>
            <p:ph type="sldNum" sz="quarter" idx="12"/>
          </p:nvPr>
        </p:nvSpPr>
        <p:spPr/>
        <p:txBody>
          <a:bodyPr/>
          <a:lstStyle/>
          <a:p>
            <a:fld id="{219A2377-15C1-4680-877F-2B84432172E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458320AD-A99C-46E0-8828-DA752DC180E0}" type="datetime1">
              <a:rPr lang="fr-FR" smtClean="0"/>
              <a:pPr/>
              <a:t>21/08/2011</a:t>
            </a:fld>
            <a:endParaRPr lang="fr-FR"/>
          </a:p>
        </p:txBody>
      </p:sp>
      <p:sp>
        <p:nvSpPr>
          <p:cNvPr id="5" name="Footer Placeholder 4"/>
          <p:cNvSpPr>
            <a:spLocks noGrp="1"/>
          </p:cNvSpPr>
          <p:nvPr>
            <p:ph type="ftr" sz="quarter" idx="11"/>
          </p:nvPr>
        </p:nvSpPr>
        <p:spPr/>
        <p:txBody>
          <a:bodyPr/>
          <a:lstStyle/>
          <a:p>
            <a:r>
              <a:rPr lang="fr-FR" smtClean="0"/>
              <a:t>joyce65-jocelyne dubos- aout 2011</a:t>
            </a:r>
            <a:endParaRPr lang="fr-FR"/>
          </a:p>
        </p:txBody>
      </p:sp>
      <p:sp>
        <p:nvSpPr>
          <p:cNvPr id="6" name="Slide Number Placeholder 5"/>
          <p:cNvSpPr>
            <a:spLocks noGrp="1"/>
          </p:cNvSpPr>
          <p:nvPr>
            <p:ph type="sldNum" sz="quarter" idx="12"/>
          </p:nvPr>
        </p:nvSpPr>
        <p:spPr/>
        <p:txBody>
          <a:bodyPr/>
          <a:lstStyle/>
          <a:p>
            <a:fld id="{219A2377-15C1-4680-877F-2B84432172E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538413"/>
            <a:ext cx="6665913" cy="1362075"/>
          </a:xfrm>
        </p:spPr>
        <p:txBody>
          <a:bodyPr vert="horz" lIns="91440" tIns="45720" rIns="91440" bIns="45720" rtlCol="0" anchor="b" anchorCtr="0">
            <a:normAutofit/>
          </a:bodyPr>
          <a:lstStyle>
            <a:lvl1pPr algn="r" defTabSz="914400" rtl="0" eaLnBrk="1" latinLnBrk="0" hangingPunct="1">
              <a:spcBef>
                <a:spcPct val="0"/>
              </a:spcBef>
              <a:buNone/>
              <a:defRPr sz="3600" kern="1200">
                <a:gradFill>
                  <a:gsLst>
                    <a:gs pos="0">
                      <a:schemeClr val="tx1">
                        <a:alpha val="90000"/>
                      </a:schemeClr>
                    </a:gs>
                    <a:gs pos="50000">
                      <a:schemeClr val="tx1">
                        <a:lumMod val="75000"/>
                        <a:lumOff val="25000"/>
                        <a:alpha val="90000"/>
                      </a:schemeClr>
                    </a:gs>
                    <a:gs pos="100000">
                      <a:schemeClr val="tx1">
                        <a:lumMod val="50000"/>
                        <a:lumOff val="50000"/>
                        <a:alpha val="90000"/>
                      </a:schemeClr>
                    </a:gs>
                  </a:gsLst>
                  <a:lin ang="5400000" scaled="0"/>
                </a:gradFill>
                <a:latin typeface="+mj-lt"/>
                <a:ea typeface="+mj-ea"/>
                <a:cs typeface="+mj-cs"/>
              </a:defRPr>
            </a:lvl1pPr>
          </a:lstStyle>
          <a:p>
            <a:r>
              <a:rPr lang="fr-FR" smtClean="0"/>
              <a:t>Cliquez pour modifier le style du titre</a:t>
            </a:r>
            <a:endParaRPr/>
          </a:p>
        </p:txBody>
      </p:sp>
      <p:sp>
        <p:nvSpPr>
          <p:cNvPr id="3" name="Text Placeholder 2"/>
          <p:cNvSpPr>
            <a:spLocks noGrp="1"/>
          </p:cNvSpPr>
          <p:nvPr>
            <p:ph type="body" idx="1"/>
          </p:nvPr>
        </p:nvSpPr>
        <p:spPr>
          <a:xfrm>
            <a:off x="3352799" y="3910013"/>
            <a:ext cx="4532313" cy="814387"/>
          </a:xfrm>
        </p:spPr>
        <p:txBody>
          <a:bodyPr vert="horz" lIns="91440" tIns="45720" rIns="91440" bIns="45720" rtlCol="0">
            <a:normAutofit/>
          </a:bodyPr>
          <a:lstStyle>
            <a:lvl1pPr marL="0" indent="0" algn="r" defTabSz="914400" rtl="0" eaLnBrk="1" latinLnBrk="0" hangingPunct="1">
              <a:spcBef>
                <a:spcPts val="2000"/>
              </a:spcBef>
              <a:buClr>
                <a:schemeClr val="tx1"/>
              </a:buClr>
              <a:buSzPct val="80000"/>
              <a:buFont typeface="Wingdings" pitchFamily="2" charset="2"/>
              <a:buNone/>
              <a:defRPr sz="1800" kern="1200" spc="100" baseline="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a:xfrm>
            <a:off x="457200" y="6525768"/>
            <a:ext cx="2133600" cy="256032"/>
          </a:xfrm>
        </p:spPr>
        <p:txBody>
          <a:bodyPr/>
          <a:lstStyle>
            <a:lvl1pPr algn="l">
              <a:defRPr/>
            </a:lvl1pPr>
          </a:lstStyle>
          <a:p>
            <a:fld id="{226041CE-217F-4C4E-8E74-DB6F26156A21}" type="datetime1">
              <a:rPr lang="fr-FR" smtClean="0"/>
              <a:pPr/>
              <a:t>21/08/2011</a:t>
            </a:fld>
            <a:endParaRPr lang="fr-FR"/>
          </a:p>
        </p:txBody>
      </p:sp>
      <p:sp>
        <p:nvSpPr>
          <p:cNvPr id="5" name="Footer Placeholder 4"/>
          <p:cNvSpPr>
            <a:spLocks noGrp="1"/>
          </p:cNvSpPr>
          <p:nvPr>
            <p:ph type="ftr" sz="quarter" idx="11"/>
          </p:nvPr>
        </p:nvSpPr>
        <p:spPr>
          <a:xfrm>
            <a:off x="457200" y="6261309"/>
            <a:ext cx="2895600" cy="255494"/>
          </a:xfrm>
        </p:spPr>
        <p:txBody>
          <a:bodyPr/>
          <a:lstStyle/>
          <a:p>
            <a:r>
              <a:rPr lang="fr-FR" smtClean="0"/>
              <a:t>joyce65-jocelyne dubos- aout 2011</a:t>
            </a:r>
            <a:endParaRPr lang="fr-FR"/>
          </a:p>
        </p:txBody>
      </p:sp>
      <p:sp>
        <p:nvSpPr>
          <p:cNvPr id="6" name="Slide Number Placeholder 5"/>
          <p:cNvSpPr>
            <a:spLocks noGrp="1"/>
          </p:cNvSpPr>
          <p:nvPr>
            <p:ph type="sldNum" sz="quarter" idx="12"/>
          </p:nvPr>
        </p:nvSpPr>
        <p:spPr>
          <a:xfrm>
            <a:off x="8028432" y="6208059"/>
            <a:ext cx="1048872" cy="685800"/>
          </a:xfrm>
        </p:spPr>
        <p:txBody>
          <a:bodyPr/>
          <a:lstStyle/>
          <a:p>
            <a:fld id="{219A2377-15C1-4680-877F-2B84432172EC}" type="slidenum">
              <a:rPr lang="fr-FR" smtClean="0"/>
              <a:pPr/>
              <a:t>‹N°›</a:t>
            </a:fld>
            <a:endParaRPr lang="fr-FR"/>
          </a:p>
        </p:txBody>
      </p:sp>
      <p:sp>
        <p:nvSpPr>
          <p:cNvPr id="7" name="Freeform 6"/>
          <p:cNvSpPr/>
          <p:nvPr/>
        </p:nvSpPr>
        <p:spPr>
          <a:xfrm rot="5400000" flipH="1" flipV="1">
            <a:off x="5782442" y="1304158"/>
            <a:ext cx="4208515" cy="3124199"/>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2685372 w 6756508"/>
              <a:gd name="connsiteY0" fmla="*/ 2531921 h 5551239"/>
              <a:gd name="connsiteX1" fmla="*/ 3643439 w 6756508"/>
              <a:gd name="connsiteY1" fmla="*/ 3032788 h 5551239"/>
              <a:gd name="connsiteX2" fmla="*/ 6756508 w 6756508"/>
              <a:gd name="connsiteY2" fmla="*/ 2423189 h 5551239"/>
              <a:gd name="connsiteX3" fmla="*/ 0 w 6756508"/>
              <a:gd name="connsiteY3" fmla="*/ 2498978 h 5551239"/>
              <a:gd name="connsiteX4" fmla="*/ 5384906 w 6756508"/>
              <a:gd name="connsiteY4" fmla="*/ 3174062 h 5551239"/>
              <a:gd name="connsiteX5" fmla="*/ 2685372 w 6756508"/>
              <a:gd name="connsiteY5" fmla="*/ 2531924 h 5551239"/>
              <a:gd name="connsiteX6" fmla="*/ 2685372 w 6756508"/>
              <a:gd name="connsiteY6" fmla="*/ 2531921 h 5551239"/>
              <a:gd name="connsiteX0" fmla="*/ 2685372 w 6756508"/>
              <a:gd name="connsiteY0" fmla="*/ 2531921 h 5663722"/>
              <a:gd name="connsiteX1" fmla="*/ 3643439 w 6756508"/>
              <a:gd name="connsiteY1" fmla="*/ 3032788 h 5663722"/>
              <a:gd name="connsiteX2" fmla="*/ 6756508 w 6756508"/>
              <a:gd name="connsiteY2" fmla="*/ 2423189 h 5663722"/>
              <a:gd name="connsiteX3" fmla="*/ 0 w 6756508"/>
              <a:gd name="connsiteY3" fmla="*/ 2498978 h 5663722"/>
              <a:gd name="connsiteX4" fmla="*/ 5384906 w 6756508"/>
              <a:gd name="connsiteY4" fmla="*/ 3174062 h 5663722"/>
              <a:gd name="connsiteX5" fmla="*/ 2685372 w 6756508"/>
              <a:gd name="connsiteY5" fmla="*/ 2531924 h 5663722"/>
              <a:gd name="connsiteX6" fmla="*/ 2685372 w 6756508"/>
              <a:gd name="connsiteY6" fmla="*/ 2531921 h 5663722"/>
              <a:gd name="connsiteX0" fmla="*/ 2685372 w 6756508"/>
              <a:gd name="connsiteY0" fmla="*/ 1071887 h 4203685"/>
              <a:gd name="connsiteX1" fmla="*/ 3643439 w 6756508"/>
              <a:gd name="connsiteY1" fmla="*/ 1572751 h 4203685"/>
              <a:gd name="connsiteX2" fmla="*/ 6756508 w 6756508"/>
              <a:gd name="connsiteY2" fmla="*/ 963152 h 4203685"/>
              <a:gd name="connsiteX3" fmla="*/ 0 w 6756508"/>
              <a:gd name="connsiteY3" fmla="*/ 1038941 h 4203685"/>
              <a:gd name="connsiteX4" fmla="*/ 5384906 w 6756508"/>
              <a:gd name="connsiteY4" fmla="*/ 1714025 h 4203685"/>
              <a:gd name="connsiteX5" fmla="*/ 2685372 w 6756508"/>
              <a:gd name="connsiteY5" fmla="*/ 1071887 h 4203685"/>
              <a:gd name="connsiteX0" fmla="*/ 2685372 w 6756508"/>
              <a:gd name="connsiteY0" fmla="*/ 1071887 h 4203685"/>
              <a:gd name="connsiteX1" fmla="*/ 3643439 w 6756508"/>
              <a:gd name="connsiteY1" fmla="*/ 1572751 h 4203685"/>
              <a:gd name="connsiteX2" fmla="*/ 6756508 w 6756508"/>
              <a:gd name="connsiteY2" fmla="*/ 963152 h 4203685"/>
              <a:gd name="connsiteX3" fmla="*/ 0 w 6756508"/>
              <a:gd name="connsiteY3" fmla="*/ 1038941 h 4203685"/>
              <a:gd name="connsiteX4" fmla="*/ 5384906 w 6756508"/>
              <a:gd name="connsiteY4" fmla="*/ 1714025 h 4203685"/>
              <a:gd name="connsiteX5" fmla="*/ 2685372 w 6756508"/>
              <a:gd name="connsiteY5" fmla="*/ 1071887 h 4203685"/>
              <a:gd name="connsiteX0" fmla="*/ 2685372 w 6756508"/>
              <a:gd name="connsiteY0" fmla="*/ 1071887 h 4203685"/>
              <a:gd name="connsiteX1" fmla="*/ 3643439 w 6756508"/>
              <a:gd name="connsiteY1" fmla="*/ 1572751 h 4203685"/>
              <a:gd name="connsiteX2" fmla="*/ 6756508 w 6756508"/>
              <a:gd name="connsiteY2" fmla="*/ 963152 h 4203685"/>
              <a:gd name="connsiteX3" fmla="*/ 0 w 6756508"/>
              <a:gd name="connsiteY3" fmla="*/ 1038941 h 4203685"/>
              <a:gd name="connsiteX4" fmla="*/ 5384906 w 6756508"/>
              <a:gd name="connsiteY4" fmla="*/ 1714025 h 4203685"/>
              <a:gd name="connsiteX5" fmla="*/ 2685372 w 6756508"/>
              <a:gd name="connsiteY5" fmla="*/ 1071887 h 4203685"/>
              <a:gd name="connsiteX0" fmla="*/ 2685372 w 6756508"/>
              <a:gd name="connsiteY0" fmla="*/ 1071887 h 4203685"/>
              <a:gd name="connsiteX1" fmla="*/ 3643439 w 6756508"/>
              <a:gd name="connsiteY1" fmla="*/ 1572751 h 4203685"/>
              <a:gd name="connsiteX2" fmla="*/ 6756508 w 6756508"/>
              <a:gd name="connsiteY2" fmla="*/ 963152 h 4203685"/>
              <a:gd name="connsiteX3" fmla="*/ 0 w 6756508"/>
              <a:gd name="connsiteY3" fmla="*/ 1038941 h 4203685"/>
              <a:gd name="connsiteX4" fmla="*/ 5384906 w 6756508"/>
              <a:gd name="connsiteY4" fmla="*/ 1714025 h 4203685"/>
              <a:gd name="connsiteX5" fmla="*/ 2685372 w 6756508"/>
              <a:gd name="connsiteY5" fmla="*/ 1071887 h 4203685"/>
              <a:gd name="connsiteX0" fmla="*/ 2685372 w 6756508"/>
              <a:gd name="connsiteY0" fmla="*/ 1071887 h 4203685"/>
              <a:gd name="connsiteX1" fmla="*/ 3643439 w 6756508"/>
              <a:gd name="connsiteY1" fmla="*/ 1572751 h 4203685"/>
              <a:gd name="connsiteX2" fmla="*/ 6756508 w 6756508"/>
              <a:gd name="connsiteY2" fmla="*/ 963152 h 4203685"/>
              <a:gd name="connsiteX3" fmla="*/ 0 w 6756508"/>
              <a:gd name="connsiteY3" fmla="*/ 1038941 h 4203685"/>
              <a:gd name="connsiteX4" fmla="*/ 5384906 w 6756508"/>
              <a:gd name="connsiteY4" fmla="*/ 1714025 h 4203685"/>
              <a:gd name="connsiteX5" fmla="*/ 2685372 w 6756508"/>
              <a:gd name="connsiteY5" fmla="*/ 1071887 h 420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56508" h="4203685">
                <a:moveTo>
                  <a:pt x="2685372" y="1071887"/>
                </a:moveTo>
                <a:cubicBezTo>
                  <a:pt x="3004728" y="1238842"/>
                  <a:pt x="3929746" y="843385"/>
                  <a:pt x="3643439" y="1572751"/>
                </a:cubicBezTo>
                <a:cubicBezTo>
                  <a:pt x="5291114" y="2384738"/>
                  <a:pt x="5802321" y="0"/>
                  <a:pt x="6756508" y="963152"/>
                </a:cubicBezTo>
                <a:cubicBezTo>
                  <a:pt x="5263885" y="2901772"/>
                  <a:pt x="583602" y="3607661"/>
                  <a:pt x="0" y="1038941"/>
                </a:cubicBezTo>
                <a:cubicBezTo>
                  <a:pt x="438400" y="4203685"/>
                  <a:pt x="5067753" y="2254624"/>
                  <a:pt x="5384906" y="1714025"/>
                </a:cubicBezTo>
                <a:cubicBezTo>
                  <a:pt x="4622906" y="1421925"/>
                  <a:pt x="3135294" y="1178910"/>
                  <a:pt x="2685372" y="1071887"/>
                </a:cubicBezTo>
                <a:close/>
              </a:path>
            </a:pathLst>
          </a:custGeom>
          <a:gradFill>
            <a:gsLst>
              <a:gs pos="25000">
                <a:schemeClr val="tx1"/>
              </a:gs>
              <a:gs pos="100000">
                <a:schemeClr val="tx1">
                  <a:lumMod val="75000"/>
                  <a:lumOff val="25000"/>
                </a:schemeClr>
              </a:gs>
            </a:gsLst>
            <a:lin ang="5400000" scaled="0"/>
          </a:gradFill>
          <a:ln>
            <a:noFill/>
          </a:ln>
          <a:effectLst>
            <a:outerShdw blurRad="63500" sx="101000" sy="101000" algn="ctr" rotWithShape="0">
              <a:schemeClr val="tx1">
                <a:lumMod val="75000"/>
                <a:lumOff val="25000"/>
                <a:alpha val="40000"/>
              </a:schemeClr>
            </a:outerShdw>
            <a:reflection blurRad="12050" stA="35000" endA="100" endPos="40000" dist="101600" dir="5400000" sy="-100000" algn="bl" rotWithShape="0"/>
          </a:effectLst>
          <a:scene3d>
            <a:camera prst="orthographicFront"/>
            <a:lightRig rig="morning" dir="t">
              <a:rot lat="0" lon="0" rev="6000000"/>
            </a:lightRig>
          </a:scene3d>
          <a:sp3d>
            <a:bevelT w="25400" h="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219199" y="76200"/>
            <a:ext cx="6803679" cy="1371600"/>
          </a:xfrm>
        </p:spPr>
        <p:txBody>
          <a:bodyPr/>
          <a:lstStyle/>
          <a:p>
            <a:r>
              <a:rPr lang="fr-FR" smtClean="0"/>
              <a:t>Cliquez pour modifier le style du titre</a:t>
            </a:r>
            <a:endParaRPr/>
          </a:p>
        </p:txBody>
      </p:sp>
      <p:sp>
        <p:nvSpPr>
          <p:cNvPr id="3" name="Content Placeholder 2"/>
          <p:cNvSpPr>
            <a:spLocks noGrp="1"/>
          </p:cNvSpPr>
          <p:nvPr>
            <p:ph sz="half" idx="1"/>
          </p:nvPr>
        </p:nvSpPr>
        <p:spPr>
          <a:xfrm>
            <a:off x="1737360" y="1755648"/>
            <a:ext cx="3063240" cy="4394327"/>
          </a:xfrm>
        </p:spPr>
        <p:txBody>
          <a:bodyPr>
            <a:normAutofit/>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Content Placeholder 3"/>
          <p:cNvSpPr>
            <a:spLocks noGrp="1"/>
          </p:cNvSpPr>
          <p:nvPr>
            <p:ph sz="half" idx="2"/>
          </p:nvPr>
        </p:nvSpPr>
        <p:spPr>
          <a:xfrm>
            <a:off x="4959638" y="1755648"/>
            <a:ext cx="3063240" cy="4394327"/>
          </a:xfrm>
        </p:spPr>
        <p:txBody>
          <a:bodyPr>
            <a:normAutofit/>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4"/>
          <p:cNvSpPr>
            <a:spLocks noGrp="1"/>
          </p:cNvSpPr>
          <p:nvPr>
            <p:ph type="dt" sz="half" idx="10"/>
          </p:nvPr>
        </p:nvSpPr>
        <p:spPr/>
        <p:txBody>
          <a:bodyPr/>
          <a:lstStyle/>
          <a:p>
            <a:fld id="{17D5B8BA-551A-4D5F-854A-92D4986D01E2}" type="datetime1">
              <a:rPr lang="fr-FR" smtClean="0"/>
              <a:pPr/>
              <a:t>21/08/2011</a:t>
            </a:fld>
            <a:endParaRPr lang="fr-FR"/>
          </a:p>
        </p:txBody>
      </p:sp>
      <p:sp>
        <p:nvSpPr>
          <p:cNvPr id="6" name="Footer Placeholder 5"/>
          <p:cNvSpPr>
            <a:spLocks noGrp="1"/>
          </p:cNvSpPr>
          <p:nvPr>
            <p:ph type="ftr" sz="quarter" idx="11"/>
          </p:nvPr>
        </p:nvSpPr>
        <p:spPr/>
        <p:txBody>
          <a:bodyPr/>
          <a:lstStyle/>
          <a:p>
            <a:r>
              <a:rPr lang="fr-FR" smtClean="0"/>
              <a:t>joyce65-jocelyne dubos- aout 2011</a:t>
            </a:r>
            <a:endParaRPr lang="fr-FR"/>
          </a:p>
        </p:txBody>
      </p:sp>
      <p:sp>
        <p:nvSpPr>
          <p:cNvPr id="7" name="Slide Number Placeholder 6"/>
          <p:cNvSpPr>
            <a:spLocks noGrp="1"/>
          </p:cNvSpPr>
          <p:nvPr>
            <p:ph type="sldNum" sz="quarter" idx="12"/>
          </p:nvPr>
        </p:nvSpPr>
        <p:spPr/>
        <p:txBody>
          <a:bodyPr/>
          <a:lstStyle/>
          <a:p>
            <a:fld id="{219A2377-15C1-4680-877F-2B84432172E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51660" y="1722279"/>
            <a:ext cx="2834640" cy="639762"/>
          </a:xfrm>
        </p:spPr>
        <p:txBody>
          <a:bodyPr anchor="ctr" anchorCtr="0">
            <a:noAutofit/>
          </a:bodyPr>
          <a:lstStyle>
            <a:lvl1pPr marL="0" indent="0" algn="ctr">
              <a:buNone/>
              <a:defRPr sz="2000" b="1">
                <a:gradFill>
                  <a:gsLst>
                    <a:gs pos="0">
                      <a:schemeClr val="tx1"/>
                    </a:gs>
                    <a:gs pos="100000">
                      <a:schemeClr val="tx1">
                        <a:lumMod val="75000"/>
                        <a:lumOff val="25000"/>
                      </a:schemeClr>
                    </a:gs>
                  </a:gsLst>
                  <a:lin ang="54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5" name="Text Placeholder 4"/>
          <p:cNvSpPr>
            <a:spLocks noGrp="1"/>
          </p:cNvSpPr>
          <p:nvPr>
            <p:ph type="body" sz="quarter" idx="3"/>
          </p:nvPr>
        </p:nvSpPr>
        <p:spPr>
          <a:xfrm>
            <a:off x="5073938" y="1722279"/>
            <a:ext cx="2834640" cy="639762"/>
          </a:xfrm>
        </p:spPr>
        <p:txBody>
          <a:bodyPr vert="horz" lIns="91440" tIns="45720" rIns="91440" bIns="45720" rtlCol="0" anchor="ctr" anchorCtr="0">
            <a:noAutofit/>
          </a:bodyPr>
          <a:lstStyle>
            <a:lvl1pPr marL="0" indent="0" algn="ctr">
              <a:buNone/>
              <a:defRPr sz="2000" b="1" kern="1200">
                <a:gradFill>
                  <a:gsLst>
                    <a:gs pos="0">
                      <a:schemeClr val="tx1"/>
                    </a:gs>
                    <a:gs pos="100000">
                      <a:schemeClr val="tx1">
                        <a:lumMod val="75000"/>
                        <a:lumOff val="25000"/>
                      </a:schemeClr>
                    </a:gs>
                  </a:gsLst>
                  <a:lin ang="5400000" scaled="0"/>
                </a:gra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ts val="2000"/>
              </a:spcBef>
              <a:buClr>
                <a:schemeClr val="tx1"/>
              </a:buClr>
              <a:buSzPct val="80000"/>
              <a:buFont typeface="Wingdings" pitchFamily="2" charset="2"/>
              <a:buNone/>
            </a:pPr>
            <a:r>
              <a:rPr lang="fr-FR" smtClean="0"/>
              <a:t>Cliquez pour modifier les styles du texte du masque</a:t>
            </a:r>
          </a:p>
        </p:txBody>
      </p:sp>
      <p:sp>
        <p:nvSpPr>
          <p:cNvPr id="10" name="Freeform 9"/>
          <p:cNvSpPr/>
          <p:nvPr/>
        </p:nvSpPr>
        <p:spPr>
          <a:xfrm>
            <a:off x="1737360" y="2423160"/>
            <a:ext cx="3063240" cy="45720"/>
          </a:xfrm>
          <a:custGeom>
            <a:avLst/>
            <a:gdLst>
              <a:gd name="connsiteX0" fmla="*/ 0 w 3886200"/>
              <a:gd name="connsiteY0" fmla="*/ 0 h 5486400"/>
              <a:gd name="connsiteX1" fmla="*/ 3886200 w 3886200"/>
              <a:gd name="connsiteY1" fmla="*/ 0 h 5486400"/>
              <a:gd name="connsiteX2" fmla="*/ 3886200 w 3886200"/>
              <a:gd name="connsiteY2" fmla="*/ 5486400 h 5486400"/>
              <a:gd name="connsiteX3" fmla="*/ 0 w 3886200"/>
              <a:gd name="connsiteY3" fmla="*/ 5486400 h 5486400"/>
              <a:gd name="connsiteX4" fmla="*/ 0 w 3886200"/>
              <a:gd name="connsiteY4" fmla="*/ 0 h 5486400"/>
              <a:gd name="connsiteX0" fmla="*/ 0 w 3886200"/>
              <a:gd name="connsiteY0" fmla="*/ 0 h 5486400"/>
              <a:gd name="connsiteX1" fmla="*/ 3886200 w 3886200"/>
              <a:gd name="connsiteY1" fmla="*/ 0 h 5486400"/>
              <a:gd name="connsiteX2" fmla="*/ 3886200 w 3886200"/>
              <a:gd name="connsiteY2" fmla="*/ 5486400 h 5486400"/>
              <a:gd name="connsiteX3" fmla="*/ 0 w 3886200"/>
              <a:gd name="connsiteY3" fmla="*/ 5486400 h 5486400"/>
              <a:gd name="connsiteX4" fmla="*/ 0 w 3886200"/>
              <a:gd name="connsiteY4" fmla="*/ 0 h 5486400"/>
              <a:gd name="connsiteX0" fmla="*/ 0 w 3886200"/>
              <a:gd name="connsiteY0" fmla="*/ 125506 h 5611906"/>
              <a:gd name="connsiteX1" fmla="*/ 3886200 w 3886200"/>
              <a:gd name="connsiteY1" fmla="*/ 125506 h 5611906"/>
              <a:gd name="connsiteX2" fmla="*/ 3886200 w 3886200"/>
              <a:gd name="connsiteY2" fmla="*/ 5611906 h 5611906"/>
              <a:gd name="connsiteX3" fmla="*/ 0 w 3886200"/>
              <a:gd name="connsiteY3" fmla="*/ 5611906 h 5611906"/>
              <a:gd name="connsiteX4" fmla="*/ 0 w 3886200"/>
              <a:gd name="connsiteY4" fmla="*/ 125506 h 5611906"/>
              <a:gd name="connsiteX0" fmla="*/ 0 w 3886200"/>
              <a:gd name="connsiteY0" fmla="*/ 125506 h 5611906"/>
              <a:gd name="connsiteX1" fmla="*/ 3886200 w 3886200"/>
              <a:gd name="connsiteY1" fmla="*/ 125506 h 5611906"/>
              <a:gd name="connsiteX2" fmla="*/ 3886200 w 3886200"/>
              <a:gd name="connsiteY2" fmla="*/ 5611906 h 5611906"/>
              <a:gd name="connsiteX3" fmla="*/ 0 w 3886200"/>
              <a:gd name="connsiteY3" fmla="*/ 5611906 h 5611906"/>
              <a:gd name="connsiteX4" fmla="*/ 0 w 3886200"/>
              <a:gd name="connsiteY4" fmla="*/ 125506 h 5611906"/>
              <a:gd name="connsiteX0" fmla="*/ 0 w 3886200"/>
              <a:gd name="connsiteY0" fmla="*/ 125506 h 5728260"/>
              <a:gd name="connsiteX1" fmla="*/ 3886200 w 3886200"/>
              <a:gd name="connsiteY1" fmla="*/ 125506 h 5728260"/>
              <a:gd name="connsiteX2" fmla="*/ 3886200 w 3886200"/>
              <a:gd name="connsiteY2" fmla="*/ 5611906 h 5728260"/>
              <a:gd name="connsiteX3" fmla="*/ 0 w 3886200"/>
              <a:gd name="connsiteY3" fmla="*/ 5611906 h 5728260"/>
              <a:gd name="connsiteX4" fmla="*/ 0 w 3886200"/>
              <a:gd name="connsiteY4" fmla="*/ 125506 h 5728260"/>
              <a:gd name="connsiteX0" fmla="*/ 0 w 3886200"/>
              <a:gd name="connsiteY0" fmla="*/ 125506 h 5728260"/>
              <a:gd name="connsiteX1" fmla="*/ 3886200 w 3886200"/>
              <a:gd name="connsiteY1" fmla="*/ 125506 h 5728260"/>
              <a:gd name="connsiteX2" fmla="*/ 3886200 w 3886200"/>
              <a:gd name="connsiteY2" fmla="*/ 5611906 h 5728260"/>
              <a:gd name="connsiteX3" fmla="*/ 0 w 3886200"/>
              <a:gd name="connsiteY3" fmla="*/ 5611906 h 5728260"/>
              <a:gd name="connsiteX4" fmla="*/ 0 w 3886200"/>
              <a:gd name="connsiteY4" fmla="*/ 125506 h 5728260"/>
              <a:gd name="connsiteX0" fmla="*/ 0 w 3980329"/>
              <a:gd name="connsiteY0" fmla="*/ 125506 h 5728260"/>
              <a:gd name="connsiteX1" fmla="*/ 3886200 w 3980329"/>
              <a:gd name="connsiteY1" fmla="*/ 125506 h 5728260"/>
              <a:gd name="connsiteX2" fmla="*/ 3886200 w 3980329"/>
              <a:gd name="connsiteY2" fmla="*/ 5611906 h 5728260"/>
              <a:gd name="connsiteX3" fmla="*/ 0 w 3980329"/>
              <a:gd name="connsiteY3" fmla="*/ 5611906 h 5728260"/>
              <a:gd name="connsiteX4" fmla="*/ 0 w 3980329"/>
              <a:gd name="connsiteY4" fmla="*/ 125506 h 5728260"/>
              <a:gd name="connsiteX0" fmla="*/ 0 w 3980329"/>
              <a:gd name="connsiteY0" fmla="*/ 125506 h 5728260"/>
              <a:gd name="connsiteX1" fmla="*/ 3886200 w 3980329"/>
              <a:gd name="connsiteY1" fmla="*/ 125506 h 5728260"/>
              <a:gd name="connsiteX2" fmla="*/ 3886200 w 3980329"/>
              <a:gd name="connsiteY2" fmla="*/ 5611906 h 5728260"/>
              <a:gd name="connsiteX3" fmla="*/ 0 w 3980329"/>
              <a:gd name="connsiteY3" fmla="*/ 5611906 h 5728260"/>
              <a:gd name="connsiteX4" fmla="*/ 0 w 3980329"/>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4800" h="5728260">
                <a:moveTo>
                  <a:pt x="134471" y="125506"/>
                </a:moveTo>
                <a:cubicBezTo>
                  <a:pt x="1456765" y="327212"/>
                  <a:pt x="2770095" y="0"/>
                  <a:pt x="4020671" y="125506"/>
                </a:cubicBezTo>
                <a:cubicBezTo>
                  <a:pt x="4114800" y="1963271"/>
                  <a:pt x="3859306" y="3756212"/>
                  <a:pt x="4020671" y="5611906"/>
                </a:cubicBezTo>
                <a:cubicBezTo>
                  <a:pt x="2792506" y="5459319"/>
                  <a:pt x="1425389" y="5728260"/>
                  <a:pt x="134471" y="5611906"/>
                </a:cubicBezTo>
                <a:cubicBezTo>
                  <a:pt x="0" y="3818965"/>
                  <a:pt x="313765" y="1963271"/>
                  <a:pt x="134471" y="125506"/>
                </a:cubicBezTo>
                <a:close/>
              </a:path>
            </a:pathLst>
          </a:custGeom>
          <a:gradFill>
            <a:gsLst>
              <a:gs pos="25000">
                <a:schemeClr val="tx1"/>
              </a:gs>
              <a:gs pos="100000">
                <a:schemeClr val="tx1">
                  <a:lumMod val="75000"/>
                  <a:lumOff val="25000"/>
                </a:schemeClr>
              </a:gs>
            </a:gsLst>
            <a:lin ang="5400000" scaled="0"/>
          </a:gradFill>
          <a:ln>
            <a:noFill/>
          </a:ln>
          <a:effectLst>
            <a:outerShdw blurRad="76200" sx="102000" sy="102000" algn="ctr" rotWithShape="0">
              <a:schemeClr val="tx1">
                <a:lumMod val="75000"/>
                <a:lumOff val="25000"/>
                <a:alpha val="40000"/>
              </a:schemeClr>
            </a:outerShdw>
          </a:effectLst>
          <a:scene3d>
            <a:camera prst="orthographicFront"/>
            <a:lightRig rig="morning" dir="t"/>
          </a:scene3d>
          <a:sp3d>
            <a:bevelT w="25400" h="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Freeform 10"/>
          <p:cNvSpPr/>
          <p:nvPr/>
        </p:nvSpPr>
        <p:spPr>
          <a:xfrm>
            <a:off x="4959638" y="2423160"/>
            <a:ext cx="3063240" cy="45720"/>
          </a:xfrm>
          <a:custGeom>
            <a:avLst/>
            <a:gdLst>
              <a:gd name="connsiteX0" fmla="*/ 0 w 3886200"/>
              <a:gd name="connsiteY0" fmla="*/ 0 h 5486400"/>
              <a:gd name="connsiteX1" fmla="*/ 3886200 w 3886200"/>
              <a:gd name="connsiteY1" fmla="*/ 0 h 5486400"/>
              <a:gd name="connsiteX2" fmla="*/ 3886200 w 3886200"/>
              <a:gd name="connsiteY2" fmla="*/ 5486400 h 5486400"/>
              <a:gd name="connsiteX3" fmla="*/ 0 w 3886200"/>
              <a:gd name="connsiteY3" fmla="*/ 5486400 h 5486400"/>
              <a:gd name="connsiteX4" fmla="*/ 0 w 3886200"/>
              <a:gd name="connsiteY4" fmla="*/ 0 h 5486400"/>
              <a:gd name="connsiteX0" fmla="*/ 0 w 3886200"/>
              <a:gd name="connsiteY0" fmla="*/ 0 h 5486400"/>
              <a:gd name="connsiteX1" fmla="*/ 3886200 w 3886200"/>
              <a:gd name="connsiteY1" fmla="*/ 0 h 5486400"/>
              <a:gd name="connsiteX2" fmla="*/ 3886200 w 3886200"/>
              <a:gd name="connsiteY2" fmla="*/ 5486400 h 5486400"/>
              <a:gd name="connsiteX3" fmla="*/ 0 w 3886200"/>
              <a:gd name="connsiteY3" fmla="*/ 5486400 h 5486400"/>
              <a:gd name="connsiteX4" fmla="*/ 0 w 3886200"/>
              <a:gd name="connsiteY4" fmla="*/ 0 h 5486400"/>
              <a:gd name="connsiteX0" fmla="*/ 0 w 3886200"/>
              <a:gd name="connsiteY0" fmla="*/ 125506 h 5611906"/>
              <a:gd name="connsiteX1" fmla="*/ 3886200 w 3886200"/>
              <a:gd name="connsiteY1" fmla="*/ 125506 h 5611906"/>
              <a:gd name="connsiteX2" fmla="*/ 3886200 w 3886200"/>
              <a:gd name="connsiteY2" fmla="*/ 5611906 h 5611906"/>
              <a:gd name="connsiteX3" fmla="*/ 0 w 3886200"/>
              <a:gd name="connsiteY3" fmla="*/ 5611906 h 5611906"/>
              <a:gd name="connsiteX4" fmla="*/ 0 w 3886200"/>
              <a:gd name="connsiteY4" fmla="*/ 125506 h 5611906"/>
              <a:gd name="connsiteX0" fmla="*/ 0 w 3886200"/>
              <a:gd name="connsiteY0" fmla="*/ 125506 h 5611906"/>
              <a:gd name="connsiteX1" fmla="*/ 3886200 w 3886200"/>
              <a:gd name="connsiteY1" fmla="*/ 125506 h 5611906"/>
              <a:gd name="connsiteX2" fmla="*/ 3886200 w 3886200"/>
              <a:gd name="connsiteY2" fmla="*/ 5611906 h 5611906"/>
              <a:gd name="connsiteX3" fmla="*/ 0 w 3886200"/>
              <a:gd name="connsiteY3" fmla="*/ 5611906 h 5611906"/>
              <a:gd name="connsiteX4" fmla="*/ 0 w 3886200"/>
              <a:gd name="connsiteY4" fmla="*/ 125506 h 5611906"/>
              <a:gd name="connsiteX0" fmla="*/ 0 w 3886200"/>
              <a:gd name="connsiteY0" fmla="*/ 125506 h 5728260"/>
              <a:gd name="connsiteX1" fmla="*/ 3886200 w 3886200"/>
              <a:gd name="connsiteY1" fmla="*/ 125506 h 5728260"/>
              <a:gd name="connsiteX2" fmla="*/ 3886200 w 3886200"/>
              <a:gd name="connsiteY2" fmla="*/ 5611906 h 5728260"/>
              <a:gd name="connsiteX3" fmla="*/ 0 w 3886200"/>
              <a:gd name="connsiteY3" fmla="*/ 5611906 h 5728260"/>
              <a:gd name="connsiteX4" fmla="*/ 0 w 3886200"/>
              <a:gd name="connsiteY4" fmla="*/ 125506 h 5728260"/>
              <a:gd name="connsiteX0" fmla="*/ 0 w 3886200"/>
              <a:gd name="connsiteY0" fmla="*/ 125506 h 5728260"/>
              <a:gd name="connsiteX1" fmla="*/ 3886200 w 3886200"/>
              <a:gd name="connsiteY1" fmla="*/ 125506 h 5728260"/>
              <a:gd name="connsiteX2" fmla="*/ 3886200 w 3886200"/>
              <a:gd name="connsiteY2" fmla="*/ 5611906 h 5728260"/>
              <a:gd name="connsiteX3" fmla="*/ 0 w 3886200"/>
              <a:gd name="connsiteY3" fmla="*/ 5611906 h 5728260"/>
              <a:gd name="connsiteX4" fmla="*/ 0 w 3886200"/>
              <a:gd name="connsiteY4" fmla="*/ 125506 h 5728260"/>
              <a:gd name="connsiteX0" fmla="*/ 0 w 3980329"/>
              <a:gd name="connsiteY0" fmla="*/ 125506 h 5728260"/>
              <a:gd name="connsiteX1" fmla="*/ 3886200 w 3980329"/>
              <a:gd name="connsiteY1" fmla="*/ 125506 h 5728260"/>
              <a:gd name="connsiteX2" fmla="*/ 3886200 w 3980329"/>
              <a:gd name="connsiteY2" fmla="*/ 5611906 h 5728260"/>
              <a:gd name="connsiteX3" fmla="*/ 0 w 3980329"/>
              <a:gd name="connsiteY3" fmla="*/ 5611906 h 5728260"/>
              <a:gd name="connsiteX4" fmla="*/ 0 w 3980329"/>
              <a:gd name="connsiteY4" fmla="*/ 125506 h 5728260"/>
              <a:gd name="connsiteX0" fmla="*/ 0 w 3980329"/>
              <a:gd name="connsiteY0" fmla="*/ 125506 h 5728260"/>
              <a:gd name="connsiteX1" fmla="*/ 3886200 w 3980329"/>
              <a:gd name="connsiteY1" fmla="*/ 125506 h 5728260"/>
              <a:gd name="connsiteX2" fmla="*/ 3886200 w 3980329"/>
              <a:gd name="connsiteY2" fmla="*/ 5611906 h 5728260"/>
              <a:gd name="connsiteX3" fmla="*/ 0 w 3980329"/>
              <a:gd name="connsiteY3" fmla="*/ 5611906 h 5728260"/>
              <a:gd name="connsiteX4" fmla="*/ 0 w 3980329"/>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4800" h="5728260">
                <a:moveTo>
                  <a:pt x="134471" y="125506"/>
                </a:moveTo>
                <a:cubicBezTo>
                  <a:pt x="1456765" y="327212"/>
                  <a:pt x="2770095" y="0"/>
                  <a:pt x="4020671" y="125506"/>
                </a:cubicBezTo>
                <a:cubicBezTo>
                  <a:pt x="4114800" y="1963271"/>
                  <a:pt x="3859306" y="3756212"/>
                  <a:pt x="4020671" y="5611906"/>
                </a:cubicBezTo>
                <a:cubicBezTo>
                  <a:pt x="2792506" y="5459319"/>
                  <a:pt x="1425389" y="5728260"/>
                  <a:pt x="134471" y="5611906"/>
                </a:cubicBezTo>
                <a:cubicBezTo>
                  <a:pt x="0" y="3818965"/>
                  <a:pt x="313765" y="1963271"/>
                  <a:pt x="134471" y="125506"/>
                </a:cubicBezTo>
                <a:close/>
              </a:path>
            </a:pathLst>
          </a:custGeom>
          <a:gradFill>
            <a:gsLst>
              <a:gs pos="25000">
                <a:schemeClr val="tx1"/>
              </a:gs>
              <a:gs pos="100000">
                <a:schemeClr val="tx1">
                  <a:lumMod val="75000"/>
                  <a:lumOff val="25000"/>
                </a:schemeClr>
              </a:gs>
            </a:gsLst>
            <a:lin ang="5400000" scaled="0"/>
          </a:gradFill>
          <a:ln>
            <a:noFill/>
          </a:ln>
          <a:effectLst>
            <a:outerShdw blurRad="76200" sx="102000" sy="102000" algn="ctr" rotWithShape="0">
              <a:schemeClr val="tx1">
                <a:lumMod val="75000"/>
                <a:lumOff val="25000"/>
                <a:alpha val="40000"/>
              </a:schemeClr>
            </a:outerShdw>
          </a:effectLst>
          <a:scene3d>
            <a:camera prst="orthographicFront"/>
            <a:lightRig rig="morning" dir="t"/>
          </a:scene3d>
          <a:sp3d>
            <a:bevelT w="25400" h="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 name="Title 1"/>
          <p:cNvSpPr>
            <a:spLocks noGrp="1"/>
          </p:cNvSpPr>
          <p:nvPr>
            <p:ph type="title"/>
          </p:nvPr>
        </p:nvSpPr>
        <p:spPr>
          <a:xfrm>
            <a:off x="1219199" y="76200"/>
            <a:ext cx="6803679" cy="1371600"/>
          </a:xfrm>
        </p:spPr>
        <p:txBody>
          <a:bodyPr/>
          <a:lstStyle>
            <a:lvl1pPr>
              <a:defRPr/>
            </a:lvl1pPr>
          </a:lstStyle>
          <a:p>
            <a:r>
              <a:rPr lang="fr-FR" smtClean="0"/>
              <a:t>Cliquez pour modifier le style du titre</a:t>
            </a:r>
            <a:endParaRPr/>
          </a:p>
        </p:txBody>
      </p:sp>
      <p:sp>
        <p:nvSpPr>
          <p:cNvPr id="4" name="Content Placeholder 3"/>
          <p:cNvSpPr>
            <a:spLocks noGrp="1"/>
          </p:cNvSpPr>
          <p:nvPr>
            <p:ph sz="half" idx="2"/>
          </p:nvPr>
        </p:nvSpPr>
        <p:spPr>
          <a:xfrm>
            <a:off x="1737360" y="2590799"/>
            <a:ext cx="3063240" cy="3535363"/>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6" name="Content Placeholder 5"/>
          <p:cNvSpPr>
            <a:spLocks noGrp="1"/>
          </p:cNvSpPr>
          <p:nvPr>
            <p:ph sz="quarter" idx="4"/>
          </p:nvPr>
        </p:nvSpPr>
        <p:spPr>
          <a:xfrm>
            <a:off x="4959638" y="2590799"/>
            <a:ext cx="3063240" cy="3535363"/>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7" name="Date Placeholder 6"/>
          <p:cNvSpPr>
            <a:spLocks noGrp="1"/>
          </p:cNvSpPr>
          <p:nvPr>
            <p:ph type="dt" sz="half" idx="10"/>
          </p:nvPr>
        </p:nvSpPr>
        <p:spPr/>
        <p:txBody>
          <a:bodyPr/>
          <a:lstStyle/>
          <a:p>
            <a:fld id="{D647B04A-92B4-4E5B-B234-B68F66BAFEF3}" type="datetime1">
              <a:rPr lang="fr-FR" smtClean="0"/>
              <a:pPr/>
              <a:t>21/08/2011</a:t>
            </a:fld>
            <a:endParaRPr lang="fr-FR"/>
          </a:p>
        </p:txBody>
      </p:sp>
      <p:sp>
        <p:nvSpPr>
          <p:cNvPr id="8" name="Footer Placeholder 7"/>
          <p:cNvSpPr>
            <a:spLocks noGrp="1"/>
          </p:cNvSpPr>
          <p:nvPr>
            <p:ph type="ftr" sz="quarter" idx="11"/>
          </p:nvPr>
        </p:nvSpPr>
        <p:spPr/>
        <p:txBody>
          <a:bodyPr/>
          <a:lstStyle/>
          <a:p>
            <a:r>
              <a:rPr lang="fr-FR" smtClean="0"/>
              <a:t>joyce65-jocelyne dubos- aout 2011</a:t>
            </a:r>
            <a:endParaRPr lang="fr-FR"/>
          </a:p>
        </p:txBody>
      </p:sp>
      <p:sp>
        <p:nvSpPr>
          <p:cNvPr id="9" name="Slide Number Placeholder 8"/>
          <p:cNvSpPr>
            <a:spLocks noGrp="1"/>
          </p:cNvSpPr>
          <p:nvPr>
            <p:ph type="sldNum" sz="quarter" idx="12"/>
          </p:nvPr>
        </p:nvSpPr>
        <p:spPr/>
        <p:txBody>
          <a:bodyPr/>
          <a:lstStyle/>
          <a:p>
            <a:fld id="{219A2377-15C1-4680-877F-2B84432172E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a:p>
        </p:txBody>
      </p:sp>
      <p:sp>
        <p:nvSpPr>
          <p:cNvPr id="3" name="Date Placeholder 2"/>
          <p:cNvSpPr>
            <a:spLocks noGrp="1"/>
          </p:cNvSpPr>
          <p:nvPr>
            <p:ph type="dt" sz="half" idx="10"/>
          </p:nvPr>
        </p:nvSpPr>
        <p:spPr/>
        <p:txBody>
          <a:bodyPr/>
          <a:lstStyle/>
          <a:p>
            <a:fld id="{66F3793F-A307-4388-A9CF-78EBADCB8DD6}" type="datetime1">
              <a:rPr lang="fr-FR" smtClean="0"/>
              <a:pPr/>
              <a:t>21/08/2011</a:t>
            </a:fld>
            <a:endParaRPr lang="fr-FR"/>
          </a:p>
        </p:txBody>
      </p:sp>
      <p:sp>
        <p:nvSpPr>
          <p:cNvPr id="4" name="Footer Placeholder 3"/>
          <p:cNvSpPr>
            <a:spLocks noGrp="1"/>
          </p:cNvSpPr>
          <p:nvPr>
            <p:ph type="ftr" sz="quarter" idx="11"/>
          </p:nvPr>
        </p:nvSpPr>
        <p:spPr/>
        <p:txBody>
          <a:bodyPr/>
          <a:lstStyle/>
          <a:p>
            <a:r>
              <a:rPr lang="fr-FR" smtClean="0"/>
              <a:t>joyce65-jocelyne dubos- aout 2011</a:t>
            </a:r>
            <a:endParaRPr lang="fr-FR"/>
          </a:p>
        </p:txBody>
      </p:sp>
      <p:sp>
        <p:nvSpPr>
          <p:cNvPr id="5" name="Slide Number Placeholder 4"/>
          <p:cNvSpPr>
            <a:spLocks noGrp="1"/>
          </p:cNvSpPr>
          <p:nvPr>
            <p:ph type="sldNum" sz="quarter" idx="12"/>
          </p:nvPr>
        </p:nvSpPr>
        <p:spPr/>
        <p:txBody>
          <a:bodyPr/>
          <a:lstStyle/>
          <a:p>
            <a:fld id="{219A2377-15C1-4680-877F-2B84432172EC}" type="slidenum">
              <a:rPr lang="fr-FR" smtClean="0"/>
              <a:pPr/>
              <a:t>‹N°›</a:t>
            </a:fld>
            <a:endParaRPr lang="fr-FR"/>
          </a:p>
        </p:txBody>
      </p:sp>
      <p:grpSp>
        <p:nvGrpSpPr>
          <p:cNvPr id="6" name="Group 5"/>
          <p:cNvGrpSpPr/>
          <p:nvPr/>
        </p:nvGrpSpPr>
        <p:grpSpPr>
          <a:xfrm>
            <a:off x="7339001" y="5311513"/>
            <a:ext cx="1837944" cy="1533602"/>
            <a:chOff x="7339001" y="5311513"/>
            <a:chExt cx="1837944" cy="1533602"/>
          </a:xfrm>
        </p:grpSpPr>
        <p:sp>
          <p:nvSpPr>
            <p:cNvPr id="7" name="Freeform 6"/>
            <p:cNvSpPr>
              <a:spLocks noChangeAspect="1"/>
            </p:cNvSpPr>
            <p:nvPr/>
          </p:nvSpPr>
          <p:spPr>
            <a:xfrm rot="6563566" flipH="1" flipV="1">
              <a:off x="7456882" y="5810852"/>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20000"/>
                  </a:schemeClr>
                </a:gs>
                <a:gs pos="100000">
                  <a:schemeClr val="tx1">
                    <a:alpha val="5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8" name="Freeform 7"/>
            <p:cNvSpPr>
              <a:spLocks noChangeAspect="1"/>
            </p:cNvSpPr>
            <p:nvPr/>
          </p:nvSpPr>
          <p:spPr>
            <a:xfrm rot="6563566" flipH="1" flipV="1">
              <a:off x="7887816" y="5193632"/>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35000"/>
                  </a:schemeClr>
                </a:gs>
                <a:gs pos="100000">
                  <a:schemeClr val="tx1">
                    <a:alpha val="20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Freeform 8"/>
            <p:cNvSpPr>
              <a:spLocks noChangeAspect="1"/>
            </p:cNvSpPr>
            <p:nvPr/>
          </p:nvSpPr>
          <p:spPr>
            <a:xfrm rot="6563566" flipH="1" flipV="1">
              <a:off x="8142682" y="5605111"/>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25000"/>
                  </a:schemeClr>
                </a:gs>
                <a:gs pos="100000">
                  <a:schemeClr val="tx1">
                    <a:alpha val="10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F5A0FE-2DEA-4954-B5BD-3C7392D45D0C}" type="datetime1">
              <a:rPr lang="fr-FR" smtClean="0"/>
              <a:pPr/>
              <a:t>21/08/2011</a:t>
            </a:fld>
            <a:endParaRPr lang="fr-FR"/>
          </a:p>
        </p:txBody>
      </p:sp>
      <p:sp>
        <p:nvSpPr>
          <p:cNvPr id="3" name="Footer Placeholder 2"/>
          <p:cNvSpPr>
            <a:spLocks noGrp="1"/>
          </p:cNvSpPr>
          <p:nvPr>
            <p:ph type="ftr" sz="quarter" idx="11"/>
          </p:nvPr>
        </p:nvSpPr>
        <p:spPr/>
        <p:txBody>
          <a:bodyPr/>
          <a:lstStyle/>
          <a:p>
            <a:r>
              <a:rPr lang="fr-FR" smtClean="0"/>
              <a:t>joyce65-jocelyne dubos- aout 2011</a:t>
            </a:r>
            <a:endParaRPr lang="fr-FR"/>
          </a:p>
        </p:txBody>
      </p:sp>
      <p:sp>
        <p:nvSpPr>
          <p:cNvPr id="4" name="Slide Number Placeholder 3"/>
          <p:cNvSpPr>
            <a:spLocks noGrp="1"/>
          </p:cNvSpPr>
          <p:nvPr>
            <p:ph type="sldNum" sz="quarter" idx="12"/>
          </p:nvPr>
        </p:nvSpPr>
        <p:spPr/>
        <p:txBody>
          <a:bodyPr/>
          <a:lstStyle/>
          <a:p>
            <a:fld id="{219A2377-15C1-4680-877F-2B84432172EC}" type="slidenum">
              <a:rPr lang="fr-FR" smtClean="0"/>
              <a:pPr/>
              <a:t>‹N°›</a:t>
            </a:fld>
            <a:endParaRPr lang="fr-FR"/>
          </a:p>
        </p:txBody>
      </p:sp>
      <p:grpSp>
        <p:nvGrpSpPr>
          <p:cNvPr id="8" name="Group 7"/>
          <p:cNvGrpSpPr/>
          <p:nvPr/>
        </p:nvGrpSpPr>
        <p:grpSpPr>
          <a:xfrm>
            <a:off x="7339001" y="5311513"/>
            <a:ext cx="1837944" cy="1533602"/>
            <a:chOff x="7339001" y="5311513"/>
            <a:chExt cx="1837944" cy="1533602"/>
          </a:xfrm>
        </p:grpSpPr>
        <p:sp>
          <p:nvSpPr>
            <p:cNvPr id="5" name="Freeform 4"/>
            <p:cNvSpPr>
              <a:spLocks noChangeAspect="1"/>
            </p:cNvSpPr>
            <p:nvPr/>
          </p:nvSpPr>
          <p:spPr>
            <a:xfrm rot="6563566" flipH="1" flipV="1">
              <a:off x="7456882" y="5810852"/>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20000"/>
                  </a:schemeClr>
                </a:gs>
                <a:gs pos="100000">
                  <a:schemeClr val="tx1">
                    <a:alpha val="5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 name="Freeform 5"/>
            <p:cNvSpPr>
              <a:spLocks noChangeAspect="1"/>
            </p:cNvSpPr>
            <p:nvPr/>
          </p:nvSpPr>
          <p:spPr>
            <a:xfrm rot="6563566" flipH="1" flipV="1">
              <a:off x="7887816" y="5193632"/>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35000"/>
                  </a:schemeClr>
                </a:gs>
                <a:gs pos="100000">
                  <a:schemeClr val="tx1">
                    <a:alpha val="20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7" name="Freeform 6"/>
            <p:cNvSpPr>
              <a:spLocks noChangeAspect="1"/>
            </p:cNvSpPr>
            <p:nvPr/>
          </p:nvSpPr>
          <p:spPr>
            <a:xfrm rot="6563566" flipH="1" flipV="1">
              <a:off x="8142682" y="5605111"/>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25000"/>
                  </a:schemeClr>
                </a:gs>
                <a:gs pos="100000">
                  <a:schemeClr val="tx1">
                    <a:alpha val="10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0600" y="649941"/>
            <a:ext cx="3886200" cy="5486400"/>
          </a:xfrm>
        </p:spPr>
        <p:txBody>
          <a:bodyPr>
            <a:normAutofit/>
          </a:bodyPr>
          <a:lstStyle>
            <a:lvl1pPr>
              <a:defRPr sz="22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4"/>
          <p:cNvSpPr>
            <a:spLocks noGrp="1"/>
          </p:cNvSpPr>
          <p:nvPr>
            <p:ph type="dt" sz="half" idx="10"/>
          </p:nvPr>
        </p:nvSpPr>
        <p:spPr/>
        <p:txBody>
          <a:bodyPr/>
          <a:lstStyle/>
          <a:p>
            <a:fld id="{880EC955-D96E-4BC9-8051-2BFE55D43C11}" type="datetime1">
              <a:rPr lang="fr-FR" smtClean="0"/>
              <a:pPr/>
              <a:t>21/08/2011</a:t>
            </a:fld>
            <a:endParaRPr lang="fr-FR"/>
          </a:p>
        </p:txBody>
      </p:sp>
      <p:sp>
        <p:nvSpPr>
          <p:cNvPr id="6" name="Footer Placeholder 5"/>
          <p:cNvSpPr>
            <a:spLocks noGrp="1"/>
          </p:cNvSpPr>
          <p:nvPr>
            <p:ph type="ftr" sz="quarter" idx="11"/>
          </p:nvPr>
        </p:nvSpPr>
        <p:spPr/>
        <p:txBody>
          <a:bodyPr/>
          <a:lstStyle/>
          <a:p>
            <a:r>
              <a:rPr lang="fr-FR" smtClean="0"/>
              <a:t>joyce65-jocelyne dubos- aout 2011</a:t>
            </a:r>
            <a:endParaRPr lang="fr-FR"/>
          </a:p>
        </p:txBody>
      </p:sp>
      <p:sp>
        <p:nvSpPr>
          <p:cNvPr id="7" name="Slide Number Placeholder 6"/>
          <p:cNvSpPr>
            <a:spLocks noGrp="1"/>
          </p:cNvSpPr>
          <p:nvPr>
            <p:ph type="sldNum" sz="quarter" idx="12"/>
          </p:nvPr>
        </p:nvSpPr>
        <p:spPr/>
        <p:txBody>
          <a:bodyPr/>
          <a:lstStyle/>
          <a:p>
            <a:fld id="{219A2377-15C1-4680-877F-2B84432172EC}" type="slidenum">
              <a:rPr lang="fr-FR" smtClean="0"/>
              <a:pPr/>
              <a:t>‹N°›</a:t>
            </a:fld>
            <a:endParaRPr lang="fr-FR"/>
          </a:p>
        </p:txBody>
      </p:sp>
      <p:sp>
        <p:nvSpPr>
          <p:cNvPr id="4" name="Text Placeholder 3"/>
          <p:cNvSpPr>
            <a:spLocks noGrp="1"/>
          </p:cNvSpPr>
          <p:nvPr>
            <p:ph type="body" sz="half" idx="2"/>
          </p:nvPr>
        </p:nvSpPr>
        <p:spPr>
          <a:xfrm>
            <a:off x="1815353" y="2516841"/>
            <a:ext cx="2514600" cy="27432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2" name="Title 1"/>
          <p:cNvSpPr>
            <a:spLocks noGrp="1"/>
          </p:cNvSpPr>
          <p:nvPr>
            <p:ph type="title"/>
          </p:nvPr>
        </p:nvSpPr>
        <p:spPr>
          <a:xfrm>
            <a:off x="1815353" y="1526241"/>
            <a:ext cx="2514600" cy="914400"/>
          </a:xfrm>
        </p:spPr>
        <p:txBody>
          <a:bodyPr anchor="b">
            <a:normAutofit/>
          </a:bodyPr>
          <a:lstStyle>
            <a:lvl1pPr algn="l">
              <a:defRPr sz="2200" b="1"/>
            </a:lvl1pPr>
          </a:lstStyle>
          <a:p>
            <a:r>
              <a:rPr lang="fr-FR" smtClean="0"/>
              <a:t>Cliquez pour modifier le style du titre</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Freeform 7"/>
          <p:cNvSpPr/>
          <p:nvPr/>
        </p:nvSpPr>
        <p:spPr>
          <a:xfrm>
            <a:off x="4666129" y="523718"/>
            <a:ext cx="4114800" cy="5728260"/>
          </a:xfrm>
          <a:custGeom>
            <a:avLst/>
            <a:gdLst>
              <a:gd name="connsiteX0" fmla="*/ 0 w 3886200"/>
              <a:gd name="connsiteY0" fmla="*/ 0 h 5486400"/>
              <a:gd name="connsiteX1" fmla="*/ 3886200 w 3886200"/>
              <a:gd name="connsiteY1" fmla="*/ 0 h 5486400"/>
              <a:gd name="connsiteX2" fmla="*/ 3886200 w 3886200"/>
              <a:gd name="connsiteY2" fmla="*/ 5486400 h 5486400"/>
              <a:gd name="connsiteX3" fmla="*/ 0 w 3886200"/>
              <a:gd name="connsiteY3" fmla="*/ 5486400 h 5486400"/>
              <a:gd name="connsiteX4" fmla="*/ 0 w 3886200"/>
              <a:gd name="connsiteY4" fmla="*/ 0 h 5486400"/>
              <a:gd name="connsiteX0" fmla="*/ 0 w 3886200"/>
              <a:gd name="connsiteY0" fmla="*/ 0 h 5486400"/>
              <a:gd name="connsiteX1" fmla="*/ 3886200 w 3886200"/>
              <a:gd name="connsiteY1" fmla="*/ 0 h 5486400"/>
              <a:gd name="connsiteX2" fmla="*/ 3886200 w 3886200"/>
              <a:gd name="connsiteY2" fmla="*/ 5486400 h 5486400"/>
              <a:gd name="connsiteX3" fmla="*/ 0 w 3886200"/>
              <a:gd name="connsiteY3" fmla="*/ 5486400 h 5486400"/>
              <a:gd name="connsiteX4" fmla="*/ 0 w 3886200"/>
              <a:gd name="connsiteY4" fmla="*/ 0 h 5486400"/>
              <a:gd name="connsiteX0" fmla="*/ 0 w 3886200"/>
              <a:gd name="connsiteY0" fmla="*/ 125506 h 5611906"/>
              <a:gd name="connsiteX1" fmla="*/ 3886200 w 3886200"/>
              <a:gd name="connsiteY1" fmla="*/ 125506 h 5611906"/>
              <a:gd name="connsiteX2" fmla="*/ 3886200 w 3886200"/>
              <a:gd name="connsiteY2" fmla="*/ 5611906 h 5611906"/>
              <a:gd name="connsiteX3" fmla="*/ 0 w 3886200"/>
              <a:gd name="connsiteY3" fmla="*/ 5611906 h 5611906"/>
              <a:gd name="connsiteX4" fmla="*/ 0 w 3886200"/>
              <a:gd name="connsiteY4" fmla="*/ 125506 h 5611906"/>
              <a:gd name="connsiteX0" fmla="*/ 0 w 3886200"/>
              <a:gd name="connsiteY0" fmla="*/ 125506 h 5611906"/>
              <a:gd name="connsiteX1" fmla="*/ 3886200 w 3886200"/>
              <a:gd name="connsiteY1" fmla="*/ 125506 h 5611906"/>
              <a:gd name="connsiteX2" fmla="*/ 3886200 w 3886200"/>
              <a:gd name="connsiteY2" fmla="*/ 5611906 h 5611906"/>
              <a:gd name="connsiteX3" fmla="*/ 0 w 3886200"/>
              <a:gd name="connsiteY3" fmla="*/ 5611906 h 5611906"/>
              <a:gd name="connsiteX4" fmla="*/ 0 w 3886200"/>
              <a:gd name="connsiteY4" fmla="*/ 125506 h 5611906"/>
              <a:gd name="connsiteX0" fmla="*/ 0 w 3886200"/>
              <a:gd name="connsiteY0" fmla="*/ 125506 h 5728260"/>
              <a:gd name="connsiteX1" fmla="*/ 3886200 w 3886200"/>
              <a:gd name="connsiteY1" fmla="*/ 125506 h 5728260"/>
              <a:gd name="connsiteX2" fmla="*/ 3886200 w 3886200"/>
              <a:gd name="connsiteY2" fmla="*/ 5611906 h 5728260"/>
              <a:gd name="connsiteX3" fmla="*/ 0 w 3886200"/>
              <a:gd name="connsiteY3" fmla="*/ 5611906 h 5728260"/>
              <a:gd name="connsiteX4" fmla="*/ 0 w 3886200"/>
              <a:gd name="connsiteY4" fmla="*/ 125506 h 5728260"/>
              <a:gd name="connsiteX0" fmla="*/ 0 w 3886200"/>
              <a:gd name="connsiteY0" fmla="*/ 125506 h 5728260"/>
              <a:gd name="connsiteX1" fmla="*/ 3886200 w 3886200"/>
              <a:gd name="connsiteY1" fmla="*/ 125506 h 5728260"/>
              <a:gd name="connsiteX2" fmla="*/ 3886200 w 3886200"/>
              <a:gd name="connsiteY2" fmla="*/ 5611906 h 5728260"/>
              <a:gd name="connsiteX3" fmla="*/ 0 w 3886200"/>
              <a:gd name="connsiteY3" fmla="*/ 5611906 h 5728260"/>
              <a:gd name="connsiteX4" fmla="*/ 0 w 3886200"/>
              <a:gd name="connsiteY4" fmla="*/ 125506 h 5728260"/>
              <a:gd name="connsiteX0" fmla="*/ 0 w 3980329"/>
              <a:gd name="connsiteY0" fmla="*/ 125506 h 5728260"/>
              <a:gd name="connsiteX1" fmla="*/ 3886200 w 3980329"/>
              <a:gd name="connsiteY1" fmla="*/ 125506 h 5728260"/>
              <a:gd name="connsiteX2" fmla="*/ 3886200 w 3980329"/>
              <a:gd name="connsiteY2" fmla="*/ 5611906 h 5728260"/>
              <a:gd name="connsiteX3" fmla="*/ 0 w 3980329"/>
              <a:gd name="connsiteY3" fmla="*/ 5611906 h 5728260"/>
              <a:gd name="connsiteX4" fmla="*/ 0 w 3980329"/>
              <a:gd name="connsiteY4" fmla="*/ 125506 h 5728260"/>
              <a:gd name="connsiteX0" fmla="*/ 0 w 3980329"/>
              <a:gd name="connsiteY0" fmla="*/ 125506 h 5728260"/>
              <a:gd name="connsiteX1" fmla="*/ 3886200 w 3980329"/>
              <a:gd name="connsiteY1" fmla="*/ 125506 h 5728260"/>
              <a:gd name="connsiteX2" fmla="*/ 3886200 w 3980329"/>
              <a:gd name="connsiteY2" fmla="*/ 5611906 h 5728260"/>
              <a:gd name="connsiteX3" fmla="*/ 0 w 3980329"/>
              <a:gd name="connsiteY3" fmla="*/ 5611906 h 5728260"/>
              <a:gd name="connsiteX4" fmla="*/ 0 w 3980329"/>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4800" h="5728260">
                <a:moveTo>
                  <a:pt x="134471" y="125506"/>
                </a:moveTo>
                <a:cubicBezTo>
                  <a:pt x="1456765" y="327212"/>
                  <a:pt x="2770095" y="0"/>
                  <a:pt x="4020671" y="125506"/>
                </a:cubicBezTo>
                <a:cubicBezTo>
                  <a:pt x="4114800" y="1963271"/>
                  <a:pt x="3859306" y="3756212"/>
                  <a:pt x="4020671" y="5611906"/>
                </a:cubicBezTo>
                <a:cubicBezTo>
                  <a:pt x="2792506" y="5459319"/>
                  <a:pt x="1425389" y="5728260"/>
                  <a:pt x="134471" y="5611906"/>
                </a:cubicBezTo>
                <a:cubicBezTo>
                  <a:pt x="0" y="3818965"/>
                  <a:pt x="313765" y="1963271"/>
                  <a:pt x="134471" y="125506"/>
                </a:cubicBezTo>
                <a:close/>
              </a:path>
            </a:pathLst>
          </a:custGeom>
          <a:gradFill>
            <a:gsLst>
              <a:gs pos="25000">
                <a:schemeClr val="tx1"/>
              </a:gs>
              <a:gs pos="100000">
                <a:schemeClr val="tx1">
                  <a:lumMod val="75000"/>
                  <a:lumOff val="25000"/>
                </a:schemeClr>
              </a:gs>
            </a:gsLst>
            <a:lin ang="5400000" scaled="0"/>
          </a:gradFill>
          <a:ln>
            <a:noFill/>
          </a:ln>
          <a:effectLst>
            <a:outerShdw blurRad="76200" sx="102000" sy="102000" algn="ctr" rotWithShape="0">
              <a:schemeClr val="tx1">
                <a:lumMod val="75000"/>
                <a:lumOff val="25000"/>
                <a:alpha val="40000"/>
              </a:schemeClr>
            </a:outerShdw>
          </a:effectLst>
          <a:scene3d>
            <a:camera prst="orthographicFront"/>
            <a:lightRig rig="morning" dir="t"/>
          </a:scene3d>
          <a:sp3d>
            <a:bevelT w="25400" h="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 name="Title 1"/>
          <p:cNvSpPr>
            <a:spLocks noGrp="1"/>
          </p:cNvSpPr>
          <p:nvPr>
            <p:ph type="title"/>
          </p:nvPr>
        </p:nvSpPr>
        <p:spPr>
          <a:xfrm>
            <a:off x="1819656" y="1527048"/>
            <a:ext cx="2514600" cy="914400"/>
          </a:xfrm>
        </p:spPr>
        <p:txBody>
          <a:bodyPr anchor="b">
            <a:normAutofit/>
          </a:bodyPr>
          <a:lstStyle>
            <a:lvl1pPr algn="l">
              <a:defRPr sz="2200" b="1"/>
            </a:lvl1pPr>
          </a:lstStyle>
          <a:p>
            <a:r>
              <a:rPr lang="fr-FR" smtClean="0"/>
              <a:t>Cliquez pour modifier le style du titre</a:t>
            </a:r>
            <a:endParaRPr/>
          </a:p>
        </p:txBody>
      </p:sp>
      <p:sp>
        <p:nvSpPr>
          <p:cNvPr id="3" name="Picture Placeholder 2"/>
          <p:cNvSpPr>
            <a:spLocks noGrp="1"/>
          </p:cNvSpPr>
          <p:nvPr>
            <p:ph type="pic" idx="1"/>
          </p:nvPr>
        </p:nvSpPr>
        <p:spPr>
          <a:xfrm>
            <a:off x="4937760" y="786384"/>
            <a:ext cx="3611880" cy="5212080"/>
          </a:xfrm>
          <a:effectLst>
            <a:softEdge rad="31750"/>
          </a:effectLst>
        </p:spPr>
        <p:txBody>
          <a:bodyPr>
            <a:normAutofit/>
          </a:bodyPr>
          <a:lstStyle>
            <a:lvl1pPr marL="0" indent="0">
              <a:buNone/>
              <a:defRPr sz="2200">
                <a:solidFill>
                  <a:schemeClr val="bg1">
                    <a:lumMod val="9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a:p>
        </p:txBody>
      </p:sp>
      <p:sp>
        <p:nvSpPr>
          <p:cNvPr id="4" name="Text Placeholder 3"/>
          <p:cNvSpPr>
            <a:spLocks noGrp="1"/>
          </p:cNvSpPr>
          <p:nvPr>
            <p:ph type="body" sz="half" idx="2"/>
          </p:nvPr>
        </p:nvSpPr>
        <p:spPr>
          <a:xfrm>
            <a:off x="1819656" y="2514600"/>
            <a:ext cx="2514600" cy="27432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DF31AF9D-52CE-41A3-B3F4-BC5A5CC6C13F}" type="datetime1">
              <a:rPr lang="fr-FR" smtClean="0"/>
              <a:pPr/>
              <a:t>21/08/2011</a:t>
            </a:fld>
            <a:endParaRPr lang="fr-FR"/>
          </a:p>
        </p:txBody>
      </p:sp>
      <p:sp>
        <p:nvSpPr>
          <p:cNvPr id="6" name="Footer Placeholder 5"/>
          <p:cNvSpPr>
            <a:spLocks noGrp="1"/>
          </p:cNvSpPr>
          <p:nvPr>
            <p:ph type="ftr" sz="quarter" idx="11"/>
          </p:nvPr>
        </p:nvSpPr>
        <p:spPr/>
        <p:txBody>
          <a:bodyPr/>
          <a:lstStyle/>
          <a:p>
            <a:r>
              <a:rPr lang="fr-FR" smtClean="0"/>
              <a:t>joyce65-jocelyne dubos- aout 2011</a:t>
            </a:r>
            <a:endParaRPr lang="fr-FR"/>
          </a:p>
        </p:txBody>
      </p:sp>
      <p:sp>
        <p:nvSpPr>
          <p:cNvPr id="7" name="Slide Number Placeholder 6"/>
          <p:cNvSpPr>
            <a:spLocks noGrp="1"/>
          </p:cNvSpPr>
          <p:nvPr>
            <p:ph type="sldNum" sz="quarter" idx="12"/>
          </p:nvPr>
        </p:nvSpPr>
        <p:spPr/>
        <p:txBody>
          <a:bodyPr/>
          <a:lstStyle/>
          <a:p>
            <a:fld id="{219A2377-15C1-4680-877F-2B84432172E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199" y="76200"/>
            <a:ext cx="6803679" cy="1371600"/>
          </a:xfrm>
          <a:prstGeom prst="rect">
            <a:avLst/>
          </a:prstGeom>
        </p:spPr>
        <p:txBody>
          <a:bodyPr vert="horz" lIns="91440" tIns="45720" rIns="91440" bIns="45720" rtlCol="0" anchor="ctr">
            <a:normAutofit/>
          </a:bodyPr>
          <a:lstStyle/>
          <a:p>
            <a:r>
              <a:rPr lang="fr-FR" smtClean="0"/>
              <a:t>Cliquez pour modifier le style du titre</a:t>
            </a:r>
            <a:endParaRPr/>
          </a:p>
        </p:txBody>
      </p:sp>
      <p:sp>
        <p:nvSpPr>
          <p:cNvPr id="3" name="Text Placeholder 2"/>
          <p:cNvSpPr>
            <a:spLocks noGrp="1"/>
          </p:cNvSpPr>
          <p:nvPr>
            <p:ph type="body" idx="1"/>
          </p:nvPr>
        </p:nvSpPr>
        <p:spPr>
          <a:xfrm>
            <a:off x="1981200" y="1752600"/>
            <a:ext cx="6041679" cy="43735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2"/>
          </p:nvPr>
        </p:nvSpPr>
        <p:spPr>
          <a:xfrm>
            <a:off x="5889279" y="6498874"/>
            <a:ext cx="2133600" cy="256032"/>
          </a:xfrm>
          <a:prstGeom prst="rect">
            <a:avLst/>
          </a:prstGeom>
        </p:spPr>
        <p:txBody>
          <a:bodyPr vert="horz" lIns="91440" tIns="45720" rIns="91440" bIns="0" rtlCol="0" anchor="ctr"/>
          <a:lstStyle>
            <a:lvl1pPr marL="0" algn="r" defTabSz="914400" rtl="0" eaLnBrk="1" latinLnBrk="0" hangingPunct="1">
              <a:defRPr sz="1000" b="1" kern="1200">
                <a:solidFill>
                  <a:schemeClr val="tx1">
                    <a:lumMod val="75000"/>
                    <a:lumOff val="25000"/>
                    <a:alpha val="40000"/>
                  </a:schemeClr>
                </a:solidFill>
                <a:latin typeface="+mj-lt"/>
                <a:ea typeface="+mn-ea"/>
                <a:cs typeface="+mn-cs"/>
              </a:defRPr>
            </a:lvl1pPr>
          </a:lstStyle>
          <a:p>
            <a:fld id="{D4AF79CD-B192-464C-A030-123A40CA2208}" type="datetime1">
              <a:rPr lang="fr-FR" smtClean="0"/>
              <a:pPr/>
              <a:t>21/08/2011</a:t>
            </a:fld>
            <a:endParaRPr lang="fr-FR"/>
          </a:p>
        </p:txBody>
      </p:sp>
      <p:sp>
        <p:nvSpPr>
          <p:cNvPr id="5" name="Footer Placeholder 4"/>
          <p:cNvSpPr>
            <a:spLocks noGrp="1"/>
          </p:cNvSpPr>
          <p:nvPr>
            <p:ph type="ftr" sz="quarter" idx="3"/>
          </p:nvPr>
        </p:nvSpPr>
        <p:spPr>
          <a:xfrm>
            <a:off x="1981200" y="6499412"/>
            <a:ext cx="2895600" cy="255494"/>
          </a:xfrm>
          <a:prstGeom prst="rect">
            <a:avLst/>
          </a:prstGeom>
        </p:spPr>
        <p:txBody>
          <a:bodyPr vert="horz" lIns="91440" tIns="45720" rIns="91440" bIns="0" rtlCol="0" anchor="ctr"/>
          <a:lstStyle>
            <a:lvl1pPr marL="0" algn="l" defTabSz="914400" rtl="0" eaLnBrk="1" latinLnBrk="0" hangingPunct="1">
              <a:defRPr sz="1000" b="1" kern="1200">
                <a:solidFill>
                  <a:schemeClr val="tx1">
                    <a:lumMod val="75000"/>
                    <a:lumOff val="25000"/>
                    <a:alpha val="40000"/>
                  </a:schemeClr>
                </a:solidFill>
                <a:latin typeface="+mj-lt"/>
                <a:ea typeface="+mn-ea"/>
                <a:cs typeface="+mn-cs"/>
              </a:defRPr>
            </a:lvl1pPr>
          </a:lstStyle>
          <a:p>
            <a:r>
              <a:rPr lang="fr-FR" smtClean="0"/>
              <a:t>joyce65-jocelyne dubos- aout 2011</a:t>
            </a:r>
            <a:endParaRPr lang="fr-FR"/>
          </a:p>
        </p:txBody>
      </p:sp>
      <p:sp>
        <p:nvSpPr>
          <p:cNvPr id="6" name="Slide Number Placeholder 5"/>
          <p:cNvSpPr>
            <a:spLocks noGrp="1"/>
          </p:cNvSpPr>
          <p:nvPr>
            <p:ph type="sldNum" sz="quarter" idx="4"/>
          </p:nvPr>
        </p:nvSpPr>
        <p:spPr>
          <a:xfrm>
            <a:off x="8027894" y="6208059"/>
            <a:ext cx="1048872" cy="685800"/>
          </a:xfrm>
          <a:prstGeom prst="rect">
            <a:avLst/>
          </a:prstGeom>
        </p:spPr>
        <p:txBody>
          <a:bodyPr vert="horz" lIns="91440" tIns="45720" rIns="91440" bIns="0" rtlCol="0" anchor="ctr"/>
          <a:lstStyle>
            <a:lvl1pPr algn="r">
              <a:defRPr sz="2800" b="1">
                <a:solidFill>
                  <a:schemeClr val="tx1">
                    <a:lumMod val="75000"/>
                    <a:lumOff val="25000"/>
                    <a:alpha val="40000"/>
                  </a:schemeClr>
                </a:solidFill>
                <a:latin typeface="+mj-lt"/>
              </a:defRPr>
            </a:lvl1pPr>
          </a:lstStyle>
          <a:p>
            <a:fld id="{219A2377-15C1-4680-877F-2B84432172EC}" type="slidenum">
              <a:rPr lang="fr-FR" smtClean="0"/>
              <a:pPr/>
              <a:t>‹N°›</a:t>
            </a:fld>
            <a:endParaRPr lang="fr-FR"/>
          </a:p>
        </p:txBody>
      </p:sp>
      <p:sp>
        <p:nvSpPr>
          <p:cNvPr id="8" name="Freeform 7"/>
          <p:cNvSpPr/>
          <p:nvPr/>
        </p:nvSpPr>
        <p:spPr>
          <a:xfrm>
            <a:off x="-990600" y="76200"/>
            <a:ext cx="3340100" cy="6629400"/>
          </a:xfrm>
          <a:custGeom>
            <a:avLst/>
            <a:gdLst>
              <a:gd name="connsiteX0" fmla="*/ 0 w 2057400"/>
              <a:gd name="connsiteY0" fmla="*/ 3238500 h 6477000"/>
              <a:gd name="connsiteX1" fmla="*/ 48274 w 2057400"/>
              <a:gd name="connsiteY1" fmla="*/ 2258072 h 6477000"/>
              <a:gd name="connsiteX2" fmla="*/ 1028706 w 2057400"/>
              <a:gd name="connsiteY2" fmla="*/ 1 h 6477000"/>
              <a:gd name="connsiteX3" fmla="*/ 2009129 w 2057400"/>
              <a:gd name="connsiteY3" fmla="*/ 2258077 h 6477000"/>
              <a:gd name="connsiteX4" fmla="*/ 2057403 w 2057400"/>
              <a:gd name="connsiteY4" fmla="*/ 3238502 h 6477000"/>
              <a:gd name="connsiteX5" fmla="*/ 2009129 w 2057400"/>
              <a:gd name="connsiteY5" fmla="*/ 4218929 h 6477000"/>
              <a:gd name="connsiteX6" fmla="*/ 1028701 w 2057400"/>
              <a:gd name="connsiteY6" fmla="*/ 6477002 h 6477000"/>
              <a:gd name="connsiteX7" fmla="*/ 48277 w 2057400"/>
              <a:gd name="connsiteY7" fmla="*/ 4218927 h 6477000"/>
              <a:gd name="connsiteX8" fmla="*/ 3 w 2057400"/>
              <a:gd name="connsiteY8" fmla="*/ 3238501 h 6477000"/>
              <a:gd name="connsiteX9" fmla="*/ 0 w 2057400"/>
              <a:gd name="connsiteY9" fmla="*/ 3238500 h 6477000"/>
              <a:gd name="connsiteX0" fmla="*/ 0 w 2057403"/>
              <a:gd name="connsiteY0" fmla="*/ 3238507 h 6477012"/>
              <a:gd name="connsiteX1" fmla="*/ 48274 w 2057403"/>
              <a:gd name="connsiteY1" fmla="*/ 2258079 h 6477012"/>
              <a:gd name="connsiteX2" fmla="*/ 1028706 w 2057403"/>
              <a:gd name="connsiteY2" fmla="*/ 8 h 6477012"/>
              <a:gd name="connsiteX3" fmla="*/ 2009129 w 2057403"/>
              <a:gd name="connsiteY3" fmla="*/ 2258084 h 6477012"/>
              <a:gd name="connsiteX4" fmla="*/ 2057403 w 2057403"/>
              <a:gd name="connsiteY4" fmla="*/ 3238509 h 6477012"/>
              <a:gd name="connsiteX5" fmla="*/ 2009129 w 2057403"/>
              <a:gd name="connsiteY5" fmla="*/ 4218936 h 6477012"/>
              <a:gd name="connsiteX6" fmla="*/ 1028701 w 2057403"/>
              <a:gd name="connsiteY6" fmla="*/ 6477009 h 6477012"/>
              <a:gd name="connsiteX7" fmla="*/ 48277 w 2057403"/>
              <a:gd name="connsiteY7" fmla="*/ 4218934 h 6477012"/>
              <a:gd name="connsiteX8" fmla="*/ 3 w 2057403"/>
              <a:gd name="connsiteY8" fmla="*/ 3238508 h 6477012"/>
              <a:gd name="connsiteX9" fmla="*/ 0 w 2057403"/>
              <a:gd name="connsiteY9" fmla="*/ 3238507 h 6477012"/>
              <a:gd name="connsiteX0" fmla="*/ 0 w 2057403"/>
              <a:gd name="connsiteY0" fmla="*/ 3238507 h 6477012"/>
              <a:gd name="connsiteX1" fmla="*/ 886474 w 2057403"/>
              <a:gd name="connsiteY1" fmla="*/ 2562879 h 6477012"/>
              <a:gd name="connsiteX2" fmla="*/ 1028706 w 2057403"/>
              <a:gd name="connsiteY2" fmla="*/ 8 h 6477012"/>
              <a:gd name="connsiteX3" fmla="*/ 2009129 w 2057403"/>
              <a:gd name="connsiteY3" fmla="*/ 2258084 h 6477012"/>
              <a:gd name="connsiteX4" fmla="*/ 2057403 w 2057403"/>
              <a:gd name="connsiteY4" fmla="*/ 3238509 h 6477012"/>
              <a:gd name="connsiteX5" fmla="*/ 2009129 w 2057403"/>
              <a:gd name="connsiteY5" fmla="*/ 4218936 h 6477012"/>
              <a:gd name="connsiteX6" fmla="*/ 1028701 w 2057403"/>
              <a:gd name="connsiteY6" fmla="*/ 6477009 h 6477012"/>
              <a:gd name="connsiteX7" fmla="*/ 48277 w 2057403"/>
              <a:gd name="connsiteY7" fmla="*/ 4218934 h 6477012"/>
              <a:gd name="connsiteX8" fmla="*/ 3 w 2057403"/>
              <a:gd name="connsiteY8" fmla="*/ 3238508 h 6477012"/>
              <a:gd name="connsiteX9" fmla="*/ 0 w 2057403"/>
              <a:gd name="connsiteY9" fmla="*/ 3238507 h 6477012"/>
              <a:gd name="connsiteX0" fmla="*/ 0 w 2057403"/>
              <a:gd name="connsiteY0" fmla="*/ 3238507 h 6477012"/>
              <a:gd name="connsiteX1" fmla="*/ 886474 w 2057403"/>
              <a:gd name="connsiteY1" fmla="*/ 2562879 h 6477012"/>
              <a:gd name="connsiteX2" fmla="*/ 1028706 w 2057403"/>
              <a:gd name="connsiteY2" fmla="*/ 8 h 6477012"/>
              <a:gd name="connsiteX3" fmla="*/ 2009129 w 2057403"/>
              <a:gd name="connsiteY3" fmla="*/ 2258084 h 6477012"/>
              <a:gd name="connsiteX4" fmla="*/ 2057403 w 2057403"/>
              <a:gd name="connsiteY4" fmla="*/ 3238509 h 6477012"/>
              <a:gd name="connsiteX5" fmla="*/ 2009129 w 2057403"/>
              <a:gd name="connsiteY5" fmla="*/ 4218936 h 6477012"/>
              <a:gd name="connsiteX6" fmla="*/ 1028701 w 2057403"/>
              <a:gd name="connsiteY6" fmla="*/ 6477009 h 6477012"/>
              <a:gd name="connsiteX7" fmla="*/ 48277 w 2057403"/>
              <a:gd name="connsiteY7" fmla="*/ 4218934 h 6477012"/>
              <a:gd name="connsiteX8" fmla="*/ 3 w 2057403"/>
              <a:gd name="connsiteY8" fmla="*/ 3238508 h 6477012"/>
              <a:gd name="connsiteX9" fmla="*/ 0 w 2057403"/>
              <a:gd name="connsiteY9" fmla="*/ 3238507 h 6477012"/>
              <a:gd name="connsiteX0" fmla="*/ 593235 w 2650638"/>
              <a:gd name="connsiteY0" fmla="*/ 3238507 h 6477012"/>
              <a:gd name="connsiteX1" fmla="*/ 1479709 w 2650638"/>
              <a:gd name="connsiteY1" fmla="*/ 2562879 h 6477012"/>
              <a:gd name="connsiteX2" fmla="*/ 1621941 w 2650638"/>
              <a:gd name="connsiteY2" fmla="*/ 8 h 6477012"/>
              <a:gd name="connsiteX3" fmla="*/ 2602364 w 2650638"/>
              <a:gd name="connsiteY3" fmla="*/ 2258084 h 6477012"/>
              <a:gd name="connsiteX4" fmla="*/ 2650638 w 2650638"/>
              <a:gd name="connsiteY4" fmla="*/ 3238509 h 6477012"/>
              <a:gd name="connsiteX5" fmla="*/ 2602364 w 2650638"/>
              <a:gd name="connsiteY5" fmla="*/ 4218936 h 6477012"/>
              <a:gd name="connsiteX6" fmla="*/ 1621936 w 2650638"/>
              <a:gd name="connsiteY6" fmla="*/ 6477009 h 6477012"/>
              <a:gd name="connsiteX7" fmla="*/ 641512 w 2650638"/>
              <a:gd name="connsiteY7" fmla="*/ 4218934 h 6477012"/>
              <a:gd name="connsiteX8" fmla="*/ 593238 w 2650638"/>
              <a:gd name="connsiteY8" fmla="*/ 3238508 h 6477012"/>
              <a:gd name="connsiteX9" fmla="*/ 593235 w 2650638"/>
              <a:gd name="connsiteY9" fmla="*/ 3238507 h 6477012"/>
              <a:gd name="connsiteX0" fmla="*/ 593235 w 3406086"/>
              <a:gd name="connsiteY0" fmla="*/ 3238507 h 6477012"/>
              <a:gd name="connsiteX1" fmla="*/ 1479709 w 3406086"/>
              <a:gd name="connsiteY1" fmla="*/ 2562879 h 6477012"/>
              <a:gd name="connsiteX2" fmla="*/ 1621941 w 3406086"/>
              <a:gd name="connsiteY2" fmla="*/ 8 h 6477012"/>
              <a:gd name="connsiteX3" fmla="*/ 2602364 w 3406086"/>
              <a:gd name="connsiteY3" fmla="*/ 2258084 h 6477012"/>
              <a:gd name="connsiteX4" fmla="*/ 2650638 w 3406086"/>
              <a:gd name="connsiteY4" fmla="*/ 3238509 h 6477012"/>
              <a:gd name="connsiteX5" fmla="*/ 2602364 w 3406086"/>
              <a:gd name="connsiteY5" fmla="*/ 4218936 h 6477012"/>
              <a:gd name="connsiteX6" fmla="*/ 1621936 w 3406086"/>
              <a:gd name="connsiteY6" fmla="*/ 6477009 h 6477012"/>
              <a:gd name="connsiteX7" fmla="*/ 641512 w 3406086"/>
              <a:gd name="connsiteY7" fmla="*/ 4218934 h 6477012"/>
              <a:gd name="connsiteX8" fmla="*/ 593238 w 3406086"/>
              <a:gd name="connsiteY8" fmla="*/ 3238508 h 6477012"/>
              <a:gd name="connsiteX9" fmla="*/ 593235 w 3406086"/>
              <a:gd name="connsiteY9" fmla="*/ 3238507 h 6477012"/>
              <a:gd name="connsiteX0" fmla="*/ 593235 w 3406086"/>
              <a:gd name="connsiteY0" fmla="*/ 3238507 h 6477012"/>
              <a:gd name="connsiteX1" fmla="*/ 1479709 w 3406086"/>
              <a:gd name="connsiteY1" fmla="*/ 2562879 h 6477012"/>
              <a:gd name="connsiteX2" fmla="*/ 1621941 w 3406086"/>
              <a:gd name="connsiteY2" fmla="*/ 8 h 6477012"/>
              <a:gd name="connsiteX3" fmla="*/ 2602364 w 3406086"/>
              <a:gd name="connsiteY3" fmla="*/ 2258084 h 6477012"/>
              <a:gd name="connsiteX4" fmla="*/ 2650638 w 3406086"/>
              <a:gd name="connsiteY4" fmla="*/ 3238509 h 6477012"/>
              <a:gd name="connsiteX5" fmla="*/ 2602364 w 3406086"/>
              <a:gd name="connsiteY5" fmla="*/ 4218936 h 6477012"/>
              <a:gd name="connsiteX6" fmla="*/ 1621936 w 3406086"/>
              <a:gd name="connsiteY6" fmla="*/ 6477009 h 6477012"/>
              <a:gd name="connsiteX7" fmla="*/ 641512 w 3406086"/>
              <a:gd name="connsiteY7" fmla="*/ 4218934 h 6477012"/>
              <a:gd name="connsiteX8" fmla="*/ 593238 w 3406086"/>
              <a:gd name="connsiteY8" fmla="*/ 3238508 h 6477012"/>
              <a:gd name="connsiteX9" fmla="*/ 593235 w 3406086"/>
              <a:gd name="connsiteY9" fmla="*/ 3238507 h 6477012"/>
              <a:gd name="connsiteX0" fmla="*/ 593235 w 3406086"/>
              <a:gd name="connsiteY0" fmla="*/ 3238507 h 6477012"/>
              <a:gd name="connsiteX1" fmla="*/ 1479709 w 3406086"/>
              <a:gd name="connsiteY1" fmla="*/ 2562879 h 6477012"/>
              <a:gd name="connsiteX2" fmla="*/ 1621941 w 3406086"/>
              <a:gd name="connsiteY2" fmla="*/ 8 h 6477012"/>
              <a:gd name="connsiteX3" fmla="*/ 2602364 w 3406086"/>
              <a:gd name="connsiteY3" fmla="*/ 2258084 h 6477012"/>
              <a:gd name="connsiteX4" fmla="*/ 1964838 w 3406086"/>
              <a:gd name="connsiteY4" fmla="*/ 2628909 h 6477012"/>
              <a:gd name="connsiteX5" fmla="*/ 2602364 w 3406086"/>
              <a:gd name="connsiteY5" fmla="*/ 4218936 h 6477012"/>
              <a:gd name="connsiteX6" fmla="*/ 1621936 w 3406086"/>
              <a:gd name="connsiteY6" fmla="*/ 6477009 h 6477012"/>
              <a:gd name="connsiteX7" fmla="*/ 641512 w 3406086"/>
              <a:gd name="connsiteY7" fmla="*/ 4218934 h 6477012"/>
              <a:gd name="connsiteX8" fmla="*/ 593238 w 3406086"/>
              <a:gd name="connsiteY8" fmla="*/ 3238508 h 6477012"/>
              <a:gd name="connsiteX9" fmla="*/ 593235 w 3406086"/>
              <a:gd name="connsiteY9" fmla="*/ 3238507 h 6477012"/>
              <a:gd name="connsiteX0" fmla="*/ 593235 w 3406086"/>
              <a:gd name="connsiteY0" fmla="*/ 3238507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641512 w 3406086"/>
              <a:gd name="connsiteY6" fmla="*/ 4218934 h 6477009"/>
              <a:gd name="connsiteX7" fmla="*/ 593238 w 3406086"/>
              <a:gd name="connsiteY7" fmla="*/ 3238508 h 6477009"/>
              <a:gd name="connsiteX8" fmla="*/ 593235 w 3406086"/>
              <a:gd name="connsiteY8" fmla="*/ 3238507 h 6477009"/>
              <a:gd name="connsiteX0" fmla="*/ 593235 w 3406086"/>
              <a:gd name="connsiteY0" fmla="*/ 3238507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641512 w 3406086"/>
              <a:gd name="connsiteY6" fmla="*/ 4218934 h 6477009"/>
              <a:gd name="connsiteX7" fmla="*/ 593238 w 3406086"/>
              <a:gd name="connsiteY7" fmla="*/ 3238508 h 6477009"/>
              <a:gd name="connsiteX8" fmla="*/ 593235 w 3406086"/>
              <a:gd name="connsiteY8" fmla="*/ 3238507 h 6477009"/>
              <a:gd name="connsiteX0" fmla="*/ 593238 w 3406086"/>
              <a:gd name="connsiteY0" fmla="*/ 3238508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641512 w 3406086"/>
              <a:gd name="connsiteY6" fmla="*/ 4218934 h 6477009"/>
              <a:gd name="connsiteX7" fmla="*/ 593238 w 3406086"/>
              <a:gd name="connsiteY7" fmla="*/ 3238508 h 6477009"/>
              <a:gd name="connsiteX0" fmla="*/ 641512 w 3406086"/>
              <a:gd name="connsiteY0" fmla="*/ 4218934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641512 w 3406086"/>
              <a:gd name="connsiteY6" fmla="*/ 4218934 h 6477009"/>
              <a:gd name="connsiteX0" fmla="*/ 1860712 w 3406086"/>
              <a:gd name="connsiteY0" fmla="*/ 2923534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1860712 w 3406086"/>
              <a:gd name="connsiteY6" fmla="*/ 2923534 h 6477009"/>
              <a:gd name="connsiteX0" fmla="*/ 1860712 w 3406086"/>
              <a:gd name="connsiteY0" fmla="*/ 2923534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1860712 w 3406086"/>
              <a:gd name="connsiteY6" fmla="*/ 2923534 h 6477009"/>
              <a:gd name="connsiteX0" fmla="*/ 1860712 w 3406086"/>
              <a:gd name="connsiteY0" fmla="*/ 2923534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1860712 w 3406086"/>
              <a:gd name="connsiteY6" fmla="*/ 2923534 h 6477009"/>
              <a:gd name="connsiteX0" fmla="*/ 1860712 w 3406086"/>
              <a:gd name="connsiteY0" fmla="*/ 2923534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1860712 w 3406086"/>
              <a:gd name="connsiteY6" fmla="*/ 2923534 h 6477009"/>
              <a:gd name="connsiteX0" fmla="*/ 1860712 w 3317780"/>
              <a:gd name="connsiteY0" fmla="*/ 2923534 h 6477009"/>
              <a:gd name="connsiteX1" fmla="*/ 1479709 w 3317780"/>
              <a:gd name="connsiteY1" fmla="*/ 2562879 h 6477009"/>
              <a:gd name="connsiteX2" fmla="*/ 1621941 w 3317780"/>
              <a:gd name="connsiteY2" fmla="*/ 8 h 6477009"/>
              <a:gd name="connsiteX3" fmla="*/ 2602364 w 3317780"/>
              <a:gd name="connsiteY3" fmla="*/ 2258084 h 6477009"/>
              <a:gd name="connsiteX4" fmla="*/ 1964838 w 3317780"/>
              <a:gd name="connsiteY4" fmla="*/ 2628909 h 6477009"/>
              <a:gd name="connsiteX5" fmla="*/ 1621936 w 3317780"/>
              <a:gd name="connsiteY5" fmla="*/ 6477009 h 6477009"/>
              <a:gd name="connsiteX6" fmla="*/ 1860712 w 3317780"/>
              <a:gd name="connsiteY6" fmla="*/ 2923534 h 6477009"/>
              <a:gd name="connsiteX0" fmla="*/ 1860712 w 3317780"/>
              <a:gd name="connsiteY0" fmla="*/ 2923534 h 6477009"/>
              <a:gd name="connsiteX1" fmla="*/ 1479709 w 3317780"/>
              <a:gd name="connsiteY1" fmla="*/ 2562879 h 6477009"/>
              <a:gd name="connsiteX2" fmla="*/ 1621941 w 3317780"/>
              <a:gd name="connsiteY2" fmla="*/ 8 h 6477009"/>
              <a:gd name="connsiteX3" fmla="*/ 2602364 w 3317780"/>
              <a:gd name="connsiteY3" fmla="*/ 2258084 h 6477009"/>
              <a:gd name="connsiteX4" fmla="*/ 1964838 w 3317780"/>
              <a:gd name="connsiteY4" fmla="*/ 2628909 h 6477009"/>
              <a:gd name="connsiteX5" fmla="*/ 1621936 w 3317780"/>
              <a:gd name="connsiteY5" fmla="*/ 6477009 h 6477009"/>
              <a:gd name="connsiteX6" fmla="*/ 1860712 w 3317780"/>
              <a:gd name="connsiteY6" fmla="*/ 2923534 h 6477009"/>
              <a:gd name="connsiteX0" fmla="*/ 1860712 w 3317780"/>
              <a:gd name="connsiteY0" fmla="*/ 2923534 h 6477009"/>
              <a:gd name="connsiteX1" fmla="*/ 1479709 w 3317780"/>
              <a:gd name="connsiteY1" fmla="*/ 2562879 h 6477009"/>
              <a:gd name="connsiteX2" fmla="*/ 1621941 w 3317780"/>
              <a:gd name="connsiteY2" fmla="*/ 8 h 6477009"/>
              <a:gd name="connsiteX3" fmla="*/ 2602364 w 3317780"/>
              <a:gd name="connsiteY3" fmla="*/ 2258084 h 6477009"/>
              <a:gd name="connsiteX4" fmla="*/ 1964838 w 3317780"/>
              <a:gd name="connsiteY4" fmla="*/ 2628909 h 6477009"/>
              <a:gd name="connsiteX5" fmla="*/ 1621936 w 3317780"/>
              <a:gd name="connsiteY5" fmla="*/ 6477009 h 6477009"/>
              <a:gd name="connsiteX6" fmla="*/ 1860712 w 3317780"/>
              <a:gd name="connsiteY6" fmla="*/ 2923534 h 6477009"/>
              <a:gd name="connsiteX0" fmla="*/ 1860712 w 3317780"/>
              <a:gd name="connsiteY0" fmla="*/ 2923534 h 6477009"/>
              <a:gd name="connsiteX1" fmla="*/ 1479709 w 3317780"/>
              <a:gd name="connsiteY1" fmla="*/ 2562879 h 6477009"/>
              <a:gd name="connsiteX2" fmla="*/ 1621941 w 3317780"/>
              <a:gd name="connsiteY2" fmla="*/ 8 h 6477009"/>
              <a:gd name="connsiteX3" fmla="*/ 2602364 w 3317780"/>
              <a:gd name="connsiteY3" fmla="*/ 2258084 h 6477009"/>
              <a:gd name="connsiteX4" fmla="*/ 1964838 w 3317780"/>
              <a:gd name="connsiteY4" fmla="*/ 2628909 h 6477009"/>
              <a:gd name="connsiteX5" fmla="*/ 1621936 w 3317780"/>
              <a:gd name="connsiteY5" fmla="*/ 6477009 h 6477009"/>
              <a:gd name="connsiteX6" fmla="*/ 1860712 w 3317780"/>
              <a:gd name="connsiteY6" fmla="*/ 2923534 h 6477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17780" h="6477009">
                <a:moveTo>
                  <a:pt x="1860712" y="2923534"/>
                </a:moveTo>
                <a:cubicBezTo>
                  <a:pt x="1944660" y="1493706"/>
                  <a:pt x="1492916" y="2558773"/>
                  <a:pt x="1479709" y="2562879"/>
                </a:cubicBezTo>
                <a:cubicBezTo>
                  <a:pt x="3317780" y="1849120"/>
                  <a:pt x="1173778" y="0"/>
                  <a:pt x="1621941" y="8"/>
                </a:cubicBezTo>
                <a:cubicBezTo>
                  <a:pt x="0" y="1257313"/>
                  <a:pt x="2466688" y="913421"/>
                  <a:pt x="2602364" y="2258084"/>
                </a:cubicBezTo>
                <a:cubicBezTo>
                  <a:pt x="2812155" y="1330547"/>
                  <a:pt x="2128243" y="1925755"/>
                  <a:pt x="1964838" y="2628909"/>
                </a:cubicBezTo>
                <a:cubicBezTo>
                  <a:pt x="1801433" y="3332063"/>
                  <a:pt x="1842490" y="6212005"/>
                  <a:pt x="1621936" y="6477009"/>
                </a:cubicBezTo>
                <a:cubicBezTo>
                  <a:pt x="1173776" y="6477006"/>
                  <a:pt x="3025088" y="1778999"/>
                  <a:pt x="1860712" y="2923534"/>
                </a:cubicBezTo>
                <a:close/>
              </a:path>
            </a:pathLst>
          </a:custGeom>
          <a:gradFill>
            <a:gsLst>
              <a:gs pos="25000">
                <a:schemeClr val="tx1"/>
              </a:gs>
              <a:gs pos="100000">
                <a:schemeClr val="tx1">
                  <a:lumMod val="75000"/>
                  <a:lumOff val="25000"/>
                </a:schemeClr>
              </a:gs>
            </a:gsLst>
            <a:lin ang="5400000" scaled="0"/>
          </a:gradFill>
          <a:ln>
            <a:noFill/>
          </a:ln>
          <a:effectLst>
            <a:outerShdw blurRad="76200" sx="102000" sy="102000" algn="ctr" rotWithShape="0">
              <a:schemeClr val="tx1">
                <a:lumMod val="75000"/>
                <a:lumOff val="25000"/>
                <a:alpha val="40000"/>
              </a:schemeClr>
            </a:outerShdw>
          </a:effectLst>
          <a:scene3d>
            <a:camera prst="orthographicFront"/>
            <a:lightRig rig="morning" dir="t"/>
          </a:scene3d>
          <a:sp3d>
            <a:bevelT w="25400" h="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gradFill>
            <a:gsLst>
              <a:gs pos="0">
                <a:schemeClr val="tx1">
                  <a:alpha val="90000"/>
                </a:schemeClr>
              </a:gs>
              <a:gs pos="50000">
                <a:schemeClr val="tx1">
                  <a:lumMod val="75000"/>
                  <a:lumOff val="25000"/>
                  <a:alpha val="90000"/>
                </a:schemeClr>
              </a:gs>
              <a:gs pos="100000">
                <a:schemeClr val="tx1">
                  <a:lumMod val="50000"/>
                  <a:lumOff val="50000"/>
                </a:schemeClr>
              </a:gs>
            </a:gsLst>
            <a:lin ang="5400000" scaled="0"/>
          </a:gradFill>
          <a:latin typeface="+mj-lt"/>
          <a:ea typeface="+mj-ea"/>
          <a:cs typeface="+mj-cs"/>
        </a:defRPr>
      </a:lvl1pPr>
    </p:titleStyle>
    <p:bodyStyle>
      <a:lvl1pPr marL="342900" indent="-342900" algn="l" defTabSz="914400" rtl="0" eaLnBrk="1" latinLnBrk="0" hangingPunct="1">
        <a:spcBef>
          <a:spcPts val="2000"/>
        </a:spcBef>
        <a:buClr>
          <a:schemeClr val="tx1"/>
        </a:buClr>
        <a:buSzPct val="80000"/>
        <a:buFont typeface="Wingdings" pitchFamily="2" charset="2"/>
        <a:buChar char="v"/>
        <a:defRPr sz="2200" kern="120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1pPr>
      <a:lvl2pPr marL="577850" indent="-228600" algn="l" defTabSz="914400" rtl="0" eaLnBrk="1" latinLnBrk="0" hangingPunct="1">
        <a:spcBef>
          <a:spcPts val="1200"/>
        </a:spcBef>
        <a:buSzPct val="100000"/>
        <a:buFont typeface="Wingdings" pitchFamily="2" charset="2"/>
        <a:buChar char=""/>
        <a:defRPr sz="2200" kern="120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2pPr>
      <a:lvl3pPr marL="806450" indent="-228600" algn="l" defTabSz="914400" rtl="0" eaLnBrk="1" latinLnBrk="0" hangingPunct="1">
        <a:spcBef>
          <a:spcPts val="1200"/>
        </a:spcBef>
        <a:buClr>
          <a:schemeClr val="accent4"/>
        </a:buClr>
        <a:buSzPct val="100000"/>
        <a:buFont typeface="Wingdings" pitchFamily="2" charset="2"/>
        <a:buChar char="w"/>
        <a:defRPr sz="2000" kern="120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3pPr>
      <a:lvl4pPr marL="1035050" indent="-228600" algn="l" defTabSz="914400" rtl="0" eaLnBrk="1" latinLnBrk="0" hangingPunct="1">
        <a:spcBef>
          <a:spcPts val="1200"/>
        </a:spcBef>
        <a:buClr>
          <a:schemeClr val="accent2"/>
        </a:buClr>
        <a:buFont typeface="Wingdings" pitchFamily="2" charset="2"/>
        <a:buChar char=""/>
        <a:defRPr sz="1800" kern="120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4pPr>
      <a:lvl5pPr marL="1263650" indent="-228600" algn="l" defTabSz="914400" rtl="0" eaLnBrk="1" latinLnBrk="0" hangingPunct="1">
        <a:spcBef>
          <a:spcPts val="1200"/>
        </a:spcBef>
        <a:buClr>
          <a:schemeClr val="accent3"/>
        </a:buClr>
        <a:buSzPct val="100000"/>
        <a:buFont typeface="Wingdings" pitchFamily="2" charset="2"/>
        <a:buChar char="w"/>
        <a:defRPr sz="1600" kern="120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community.capseo.com/joyce6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om.com/people/40361-jocelyne-abderrafi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relation-affaires.com/profile/jocelynedubo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lesreseauxsociaux.onlinestv.net/internet=joyce6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joyce65-cuisine-du-monde.com/" TargetMode="External"/><Relationship Id="rId2" Type="http://schemas.openxmlformats.org/officeDocument/2006/relationships/hyperlink" Target="http://joyce-emploi-vdi.com/" TargetMode="External"/><Relationship Id="rId1" Type="http://schemas.openxmlformats.org/officeDocument/2006/relationships/slideLayout" Target="../slideLayouts/slideLayout2.xml"/><Relationship Id="rId4" Type="http://schemas.openxmlformats.org/officeDocument/2006/relationships/hyperlink" Target="http://www.stations-pyrenees.com/"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facebook.com/joyce6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bizoppers.com/users/338250-jocelyne-dubo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killpages.com/jocelyne.dubo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referralkey.com/joyce6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atoocash.net/profile/joyce6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urban-profil.com/profile/joce6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greedyzone.com/profile/16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eebiz.com/web/user/joyce6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14650" y="1600200"/>
            <a:ext cx="5238750" cy="1036712"/>
          </a:xfrm>
        </p:spPr>
        <p:txBody>
          <a:bodyPr/>
          <a:lstStyle/>
          <a:p>
            <a:r>
              <a:rPr lang="fr-FR" dirty="0" smtClean="0">
                <a:latin typeface="Verdana" pitchFamily="34" charset="0"/>
              </a:rPr>
              <a:t>Réseaux Sociaux</a:t>
            </a:r>
            <a:endParaRPr lang="fr-FR" dirty="0">
              <a:latin typeface="Verdana" pitchFamily="34" charset="0"/>
            </a:endParaRPr>
          </a:p>
        </p:txBody>
      </p:sp>
      <p:sp>
        <p:nvSpPr>
          <p:cNvPr id="3" name="Sous-titre 2"/>
          <p:cNvSpPr>
            <a:spLocks noGrp="1"/>
          </p:cNvSpPr>
          <p:nvPr>
            <p:ph type="subTitle" idx="1"/>
          </p:nvPr>
        </p:nvSpPr>
        <p:spPr>
          <a:xfrm>
            <a:off x="3317502" y="3276600"/>
            <a:ext cx="4433047" cy="1664568"/>
          </a:xfrm>
        </p:spPr>
        <p:txBody>
          <a:bodyPr>
            <a:normAutofit fontScale="25000" lnSpcReduction="20000"/>
          </a:bodyPr>
          <a:lstStyle/>
          <a:p>
            <a:endParaRPr lang="fr-FR" dirty="0" smtClean="0"/>
          </a:p>
          <a:p>
            <a:pPr algn="just"/>
            <a:r>
              <a:rPr lang="fr-FR" sz="8000" dirty="0" smtClean="0">
                <a:latin typeface="Verdana" pitchFamily="34" charset="0"/>
              </a:rPr>
              <a:t>Pour diffuser vos liens de parrainage ou d’affiliation, augmentez votre liste de contacts </a:t>
            </a:r>
            <a:endParaRPr lang="fr-FR" sz="8000" dirty="0">
              <a:latin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latin typeface="Verdana" pitchFamily="34" charset="0"/>
              </a:rPr>
              <a:t>CAPSEO</a:t>
            </a:r>
            <a:endParaRPr lang="fr-FR" sz="4000" dirty="0">
              <a:latin typeface="Verdana" pitchFamily="34" charset="0"/>
            </a:endParaRPr>
          </a:p>
        </p:txBody>
      </p:sp>
      <p:sp>
        <p:nvSpPr>
          <p:cNvPr id="3" name="Espace réservé du contenu 2"/>
          <p:cNvSpPr>
            <a:spLocks noGrp="1"/>
          </p:cNvSpPr>
          <p:nvPr>
            <p:ph idx="1"/>
          </p:nvPr>
        </p:nvSpPr>
        <p:spPr>
          <a:xfrm>
            <a:off x="1981200" y="3140968"/>
            <a:ext cx="6041679" cy="2985195"/>
          </a:xfrm>
        </p:spPr>
        <p:txBody>
          <a:bodyPr>
            <a:normAutofit/>
          </a:bodyPr>
          <a:lstStyle/>
          <a:p>
            <a:pPr algn="just"/>
            <a:r>
              <a:rPr lang="fr-FR" sz="2000" dirty="0" err="1" smtClean="0">
                <a:latin typeface="Verdana" pitchFamily="34" charset="0"/>
                <a:hlinkClick r:id="rId2"/>
              </a:rPr>
              <a:t>Capseo</a:t>
            </a:r>
            <a:r>
              <a:rPr lang="fr-FR" sz="2000" dirty="0" smtClean="0">
                <a:latin typeface="Verdana" pitchFamily="34" charset="0"/>
              </a:rPr>
              <a:t> augmente votre influence sur le Web. Nous vous effectuez </a:t>
            </a:r>
          </a:p>
          <a:p>
            <a:pPr algn="just"/>
            <a:r>
              <a:rPr lang="fr-FR" sz="2000" dirty="0" smtClean="0">
                <a:latin typeface="Verdana" pitchFamily="34" charset="0"/>
              </a:rPr>
              <a:t>démarquer sur les moteurs de recherche, médias sociaux, forums, blogs </a:t>
            </a:r>
          </a:p>
          <a:p>
            <a:pPr algn="just"/>
            <a:r>
              <a:rPr lang="fr-FR" sz="2000" dirty="0" err="1" smtClean="0">
                <a:latin typeface="Verdana" pitchFamily="34" charset="0"/>
              </a:rPr>
              <a:t>etc</a:t>
            </a:r>
            <a:r>
              <a:rPr lang="fr-FR" sz="2000" dirty="0" smtClean="0">
                <a:latin typeface="Verdana" pitchFamily="34" charset="0"/>
              </a:rPr>
              <a:t> Commencez votre campagne en quelques étapes et ...</a:t>
            </a:r>
            <a:endParaRPr lang="fr-FR" sz="2000" dirty="0">
              <a:latin typeface="Verdana" pitchFamily="34" charset="0"/>
            </a:endParaRPr>
          </a:p>
        </p:txBody>
      </p:sp>
      <p:sp>
        <p:nvSpPr>
          <p:cNvPr id="4" name="Espace réservé du pied de page 3"/>
          <p:cNvSpPr>
            <a:spLocks noGrp="1"/>
          </p:cNvSpPr>
          <p:nvPr>
            <p:ph type="ftr" sz="quarter" idx="11"/>
          </p:nvPr>
        </p:nvSpPr>
        <p:spPr/>
        <p:txBody>
          <a:bodyPr/>
          <a:lstStyle/>
          <a:p>
            <a:r>
              <a:rPr lang="fr-FR" smtClean="0"/>
              <a:t>joyce65-jocelyne dubos- aout 2011</a:t>
            </a:r>
            <a:endParaRPr lang="fr-FR"/>
          </a:p>
        </p:txBody>
      </p:sp>
      <p:sp>
        <p:nvSpPr>
          <p:cNvPr id="5" name="Espace réservé du numéro de diapositive 4"/>
          <p:cNvSpPr>
            <a:spLocks noGrp="1"/>
          </p:cNvSpPr>
          <p:nvPr>
            <p:ph type="sldNum" sz="quarter" idx="12"/>
          </p:nvPr>
        </p:nvSpPr>
        <p:spPr/>
        <p:txBody>
          <a:bodyPr/>
          <a:lstStyle/>
          <a:p>
            <a:fld id="{219A2377-15C1-4680-877F-2B84432172EC}" type="slidenum">
              <a:rPr lang="fr-FR" smtClean="0"/>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latin typeface="Verdana" pitchFamily="34" charset="0"/>
              </a:rPr>
              <a:t>SWOM</a:t>
            </a:r>
            <a:endParaRPr lang="fr-FR" sz="4000" dirty="0">
              <a:latin typeface="Verdana" pitchFamily="34" charset="0"/>
            </a:endParaRPr>
          </a:p>
        </p:txBody>
      </p:sp>
      <p:sp>
        <p:nvSpPr>
          <p:cNvPr id="3" name="Espace réservé du contenu 2"/>
          <p:cNvSpPr>
            <a:spLocks noGrp="1"/>
          </p:cNvSpPr>
          <p:nvPr>
            <p:ph idx="1"/>
          </p:nvPr>
        </p:nvSpPr>
        <p:spPr>
          <a:xfrm>
            <a:off x="2195736" y="2924944"/>
            <a:ext cx="6041679" cy="3653483"/>
          </a:xfrm>
        </p:spPr>
        <p:txBody>
          <a:bodyPr>
            <a:normAutofit/>
          </a:bodyPr>
          <a:lstStyle/>
          <a:p>
            <a:endParaRPr lang="fr-FR" sz="2000" dirty="0" smtClean="0">
              <a:latin typeface="Verdana" pitchFamily="34" charset="0"/>
            </a:endParaRPr>
          </a:p>
          <a:p>
            <a:pPr algn="just"/>
            <a:r>
              <a:rPr lang="fr-FR" sz="2000" dirty="0" err="1" smtClean="0">
                <a:latin typeface="Verdana" pitchFamily="34" charset="0"/>
                <a:hlinkClick r:id="rId2"/>
              </a:rPr>
              <a:t>Swom</a:t>
            </a:r>
            <a:r>
              <a:rPr lang="fr-FR" sz="2000" dirty="0" smtClean="0">
                <a:latin typeface="Verdana" pitchFamily="34" charset="0"/>
              </a:rPr>
              <a:t> : Imaginez </a:t>
            </a:r>
            <a:r>
              <a:rPr lang="fr-FR" sz="2000" dirty="0" smtClean="0">
                <a:latin typeface="Verdana" pitchFamily="34" charset="0"/>
              </a:rPr>
              <a:t>si vous étiez payé pour chaque message ou commentaire que vous faites ... Annoncez vos opportunités, communiquer avec les personnes semblables et découvrir les </a:t>
            </a:r>
            <a:r>
              <a:rPr lang="fr-FR" sz="2000" dirty="0" smtClean="0">
                <a:latin typeface="Verdana" pitchFamily="34" charset="0"/>
              </a:rPr>
              <a:t>secrets…</a:t>
            </a:r>
            <a:endParaRPr lang="fr-FR" sz="2000" dirty="0">
              <a:latin typeface="Verdana" pitchFamily="34" charset="0"/>
            </a:endParaRPr>
          </a:p>
        </p:txBody>
      </p:sp>
      <p:sp>
        <p:nvSpPr>
          <p:cNvPr id="4" name="Espace réservé du pied de page 3"/>
          <p:cNvSpPr>
            <a:spLocks noGrp="1"/>
          </p:cNvSpPr>
          <p:nvPr>
            <p:ph type="ftr" sz="quarter" idx="11"/>
          </p:nvPr>
        </p:nvSpPr>
        <p:spPr/>
        <p:txBody>
          <a:bodyPr/>
          <a:lstStyle/>
          <a:p>
            <a:r>
              <a:rPr lang="fr-FR" smtClean="0"/>
              <a:t>joyce65-jocelyne dubos- aout 2011</a:t>
            </a:r>
            <a:endParaRPr lang="fr-FR"/>
          </a:p>
        </p:txBody>
      </p:sp>
      <p:sp>
        <p:nvSpPr>
          <p:cNvPr id="5" name="Espace réservé du numéro de diapositive 4"/>
          <p:cNvSpPr>
            <a:spLocks noGrp="1"/>
          </p:cNvSpPr>
          <p:nvPr>
            <p:ph type="sldNum" sz="quarter" idx="12"/>
          </p:nvPr>
        </p:nvSpPr>
        <p:spPr/>
        <p:txBody>
          <a:bodyPr/>
          <a:lstStyle/>
          <a:p>
            <a:fld id="{219A2377-15C1-4680-877F-2B84432172EC}" type="slidenum">
              <a:rPr lang="fr-FR" smtClean="0"/>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latin typeface="Verdana" pitchFamily="34" charset="0"/>
              </a:rPr>
              <a:t>RELATION D’AFFAIRES</a:t>
            </a:r>
            <a:endParaRPr lang="fr-FR" sz="4000" dirty="0">
              <a:latin typeface="Verdana" pitchFamily="34" charset="0"/>
            </a:endParaRPr>
          </a:p>
        </p:txBody>
      </p:sp>
      <p:sp>
        <p:nvSpPr>
          <p:cNvPr id="3" name="Espace réservé du contenu 2"/>
          <p:cNvSpPr>
            <a:spLocks noGrp="1"/>
          </p:cNvSpPr>
          <p:nvPr>
            <p:ph idx="1"/>
          </p:nvPr>
        </p:nvSpPr>
        <p:spPr>
          <a:xfrm>
            <a:off x="1981200" y="2996952"/>
            <a:ext cx="6041679" cy="3129211"/>
          </a:xfrm>
        </p:spPr>
        <p:txBody>
          <a:bodyPr>
            <a:normAutofit/>
          </a:bodyPr>
          <a:lstStyle/>
          <a:p>
            <a:pPr algn="just"/>
            <a:r>
              <a:rPr lang="fr-FR" sz="2000" dirty="0" smtClean="0">
                <a:latin typeface="Verdana" pitchFamily="34" charset="0"/>
                <a:hlinkClick r:id="rId2"/>
              </a:rPr>
              <a:t>Relation d’affaires</a:t>
            </a:r>
            <a:r>
              <a:rPr lang="fr-FR" sz="2000" dirty="0" smtClean="0">
                <a:latin typeface="Verdana" pitchFamily="34" charset="0"/>
              </a:rPr>
              <a:t>, Le Réseau des Entrepreneurs Francophones</a:t>
            </a:r>
            <a:r>
              <a:rPr lang="fr-FR" sz="2000" dirty="0" smtClean="0">
                <a:latin typeface="Verdana" pitchFamily="34" charset="0"/>
              </a:rPr>
              <a:t>.</a:t>
            </a:r>
          </a:p>
          <a:p>
            <a:pPr algn="just"/>
            <a:r>
              <a:rPr lang="fr-FR" sz="2000" dirty="0" smtClean="0">
                <a:latin typeface="Verdana" pitchFamily="34" charset="0"/>
              </a:rPr>
              <a:t>Offrez vos produits et services, trouvez des partenariats et échanger des discussions professionnels.</a:t>
            </a:r>
            <a:endParaRPr lang="fr-FR" sz="2000" dirty="0">
              <a:latin typeface="Verdana" pitchFamily="34" charset="0"/>
            </a:endParaRPr>
          </a:p>
        </p:txBody>
      </p:sp>
      <p:sp>
        <p:nvSpPr>
          <p:cNvPr id="4" name="Espace réservé du pied de page 3"/>
          <p:cNvSpPr>
            <a:spLocks noGrp="1"/>
          </p:cNvSpPr>
          <p:nvPr>
            <p:ph type="ftr" sz="quarter" idx="11"/>
          </p:nvPr>
        </p:nvSpPr>
        <p:spPr/>
        <p:txBody>
          <a:bodyPr/>
          <a:lstStyle/>
          <a:p>
            <a:r>
              <a:rPr lang="fr-FR" smtClean="0"/>
              <a:t>joyce65-jocelyne dubos- aout 2011</a:t>
            </a:r>
            <a:endParaRPr lang="fr-FR"/>
          </a:p>
        </p:txBody>
      </p:sp>
      <p:sp>
        <p:nvSpPr>
          <p:cNvPr id="5" name="Espace réservé du numéro de diapositive 4"/>
          <p:cNvSpPr>
            <a:spLocks noGrp="1"/>
          </p:cNvSpPr>
          <p:nvPr>
            <p:ph type="sldNum" sz="quarter" idx="12"/>
          </p:nvPr>
        </p:nvSpPr>
        <p:spPr/>
        <p:txBody>
          <a:bodyPr/>
          <a:lstStyle/>
          <a:p>
            <a:fld id="{219A2377-15C1-4680-877F-2B84432172EC}" type="slidenum">
              <a:rPr lang="fr-FR" smtClean="0"/>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pPr algn="ctr"/>
            <a:r>
              <a:rPr lang="fr-FR" sz="4000" dirty="0" smtClean="0">
                <a:latin typeface="Verdana" pitchFamily="34" charset="0"/>
              </a:rPr>
              <a:t>D’AUTRES RESEAUX</a:t>
            </a:r>
            <a:endParaRPr lang="fr-FR" sz="4000" dirty="0">
              <a:latin typeface="Verdana" pitchFamily="34" charset="0"/>
            </a:endParaRPr>
          </a:p>
        </p:txBody>
      </p:sp>
      <p:sp>
        <p:nvSpPr>
          <p:cNvPr id="6" name="Espace réservé du contenu 5"/>
          <p:cNvSpPr>
            <a:spLocks noGrp="1"/>
          </p:cNvSpPr>
          <p:nvPr>
            <p:ph idx="1"/>
          </p:nvPr>
        </p:nvSpPr>
        <p:spPr>
          <a:xfrm>
            <a:off x="1981200" y="2636912"/>
            <a:ext cx="6041679" cy="3744416"/>
          </a:xfrm>
        </p:spPr>
        <p:txBody>
          <a:bodyPr>
            <a:normAutofit/>
          </a:bodyPr>
          <a:lstStyle/>
          <a:p>
            <a:pPr algn="just"/>
            <a:r>
              <a:rPr lang="fr-FR" sz="2000" dirty="0" smtClean="0">
                <a:latin typeface="Verdana" pitchFamily="34" charset="0"/>
              </a:rPr>
              <a:t> </a:t>
            </a:r>
            <a:r>
              <a:rPr lang="fr-FR" sz="2000" dirty="0" smtClean="0">
                <a:latin typeface="Verdana" pitchFamily="34" charset="0"/>
              </a:rPr>
              <a:t>Les réseaux sociaux se développent de plus en plus avec des Pages Rank très intéressants, regroupant un grand nombre de gens qui font tout comme vous des Business, c'est l'occasion de montrer votre opportunité au monde entier et de faire sa publicité sur les meilleurs réseaux. </a:t>
            </a:r>
            <a:endParaRPr lang="fr-FR" sz="2000" dirty="0" smtClean="0">
              <a:latin typeface="Verdana" pitchFamily="34" charset="0"/>
            </a:endParaRPr>
          </a:p>
          <a:p>
            <a:pPr algn="just"/>
            <a:r>
              <a:rPr lang="fr-FR" sz="2000" dirty="0" smtClean="0">
                <a:latin typeface="Verdana" pitchFamily="34" charset="0"/>
              </a:rPr>
              <a:t>Découvrez d’autres réseaux sur cette </a:t>
            </a:r>
            <a:r>
              <a:rPr lang="fr-FR" sz="2000" dirty="0" smtClean="0">
                <a:latin typeface="Verdana" pitchFamily="34" charset="0"/>
                <a:hlinkClick r:id="rId2"/>
              </a:rPr>
              <a:t>page </a:t>
            </a:r>
            <a:endParaRPr lang="fr-FR" sz="2000" dirty="0">
              <a:latin typeface="Verdana" pitchFamily="34" charset="0"/>
            </a:endParaRPr>
          </a:p>
        </p:txBody>
      </p:sp>
      <p:sp>
        <p:nvSpPr>
          <p:cNvPr id="2" name="Espace réservé du pied de page 1"/>
          <p:cNvSpPr>
            <a:spLocks noGrp="1"/>
          </p:cNvSpPr>
          <p:nvPr>
            <p:ph type="ftr" sz="quarter" idx="11"/>
          </p:nvPr>
        </p:nvSpPr>
        <p:spPr/>
        <p:txBody>
          <a:bodyPr/>
          <a:lstStyle/>
          <a:p>
            <a:r>
              <a:rPr lang="fr-FR" smtClean="0"/>
              <a:t>joyce65-jocelyne dubos- aout 2011</a:t>
            </a:r>
            <a:endParaRPr lang="fr-FR"/>
          </a:p>
        </p:txBody>
      </p:sp>
      <p:sp>
        <p:nvSpPr>
          <p:cNvPr id="3" name="Espace réservé du numéro de diapositive 2"/>
          <p:cNvSpPr>
            <a:spLocks noGrp="1"/>
          </p:cNvSpPr>
          <p:nvPr>
            <p:ph type="sldNum" sz="quarter" idx="12"/>
          </p:nvPr>
        </p:nvSpPr>
        <p:spPr/>
        <p:txBody>
          <a:bodyPr/>
          <a:lstStyle/>
          <a:p>
            <a:fld id="{219A2377-15C1-4680-877F-2B84432172EC}" type="slidenum">
              <a:rPr lang="fr-FR" smtClean="0"/>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endParaRPr lang="fr-FR"/>
          </a:p>
        </p:txBody>
      </p:sp>
      <p:sp>
        <p:nvSpPr>
          <p:cNvPr id="8" name="Espace réservé du contenu 7"/>
          <p:cNvSpPr>
            <a:spLocks noGrp="1"/>
          </p:cNvSpPr>
          <p:nvPr>
            <p:ph idx="1"/>
          </p:nvPr>
        </p:nvSpPr>
        <p:spPr>
          <a:xfrm>
            <a:off x="1981200" y="2708920"/>
            <a:ext cx="6041679" cy="3417243"/>
          </a:xfrm>
        </p:spPr>
        <p:txBody>
          <a:bodyPr/>
          <a:lstStyle/>
          <a:p>
            <a:pPr algn="just"/>
            <a:r>
              <a:rPr lang="fr-FR" sz="2000" dirty="0" smtClean="0">
                <a:latin typeface="Verdana" pitchFamily="34" charset="0"/>
              </a:rPr>
              <a:t>Ce power point vous est offert par </a:t>
            </a:r>
          </a:p>
          <a:p>
            <a:pPr algn="just">
              <a:buNone/>
            </a:pPr>
            <a:r>
              <a:rPr lang="fr-FR" sz="2000" dirty="0" smtClean="0">
                <a:latin typeface="Verdana" pitchFamily="34" charset="0"/>
              </a:rPr>
              <a:t> </a:t>
            </a:r>
            <a:r>
              <a:rPr lang="fr-FR" sz="2000" dirty="0" smtClean="0">
                <a:latin typeface="Verdana" pitchFamily="34" charset="0"/>
              </a:rPr>
              <a:t>      Jocelyne Dubos-Joyce65 </a:t>
            </a:r>
          </a:p>
          <a:p>
            <a:pPr algn="just"/>
            <a:r>
              <a:rPr lang="fr-FR" sz="2000" dirty="0" smtClean="0">
                <a:latin typeface="Verdana" pitchFamily="34" charset="0"/>
                <a:hlinkClick r:id="rId2"/>
              </a:rPr>
              <a:t>Astuces- Opportunités</a:t>
            </a:r>
            <a:endParaRPr lang="fr-FR" sz="2000" dirty="0" smtClean="0">
              <a:latin typeface="Verdana" pitchFamily="34" charset="0"/>
            </a:endParaRPr>
          </a:p>
          <a:p>
            <a:pPr algn="just"/>
            <a:r>
              <a:rPr lang="fr-FR" sz="2000" dirty="0" smtClean="0">
                <a:latin typeface="Verdana" pitchFamily="34" charset="0"/>
                <a:hlinkClick r:id="rId3"/>
              </a:rPr>
              <a:t>Cuisine </a:t>
            </a:r>
            <a:r>
              <a:rPr lang="fr-FR" sz="2000" dirty="0" smtClean="0">
                <a:latin typeface="Verdana" pitchFamily="34" charset="0"/>
                <a:hlinkClick r:id="rId3"/>
              </a:rPr>
              <a:t>du monde, fruits, légumes, céréales</a:t>
            </a:r>
            <a:r>
              <a:rPr lang="fr-FR" sz="2000" dirty="0" smtClean="0">
                <a:latin typeface="Verdana" pitchFamily="34" charset="0"/>
                <a:hlinkClick r:id="rId3"/>
              </a:rPr>
              <a:t>……</a:t>
            </a:r>
            <a:endParaRPr lang="fr-FR" sz="2000" dirty="0" smtClean="0">
              <a:latin typeface="Verdana" pitchFamily="34" charset="0"/>
            </a:endParaRPr>
          </a:p>
          <a:p>
            <a:pPr algn="just"/>
            <a:r>
              <a:rPr lang="fr-FR" sz="2000" dirty="0" smtClean="0">
                <a:latin typeface="Verdana" pitchFamily="34" charset="0"/>
                <a:hlinkClick r:id="rId4"/>
              </a:rPr>
              <a:t>Stations-Pyrénées</a:t>
            </a:r>
            <a:endParaRPr lang="fr-FR" sz="2000" dirty="0" smtClean="0">
              <a:latin typeface="Verdana" pitchFamily="34" charset="0"/>
            </a:endParaRPr>
          </a:p>
          <a:p>
            <a:endParaRPr lang="fr-FR" dirty="0"/>
          </a:p>
        </p:txBody>
      </p:sp>
      <p:sp>
        <p:nvSpPr>
          <p:cNvPr id="4" name="Espace réservé du pied de page 3"/>
          <p:cNvSpPr>
            <a:spLocks noGrp="1"/>
          </p:cNvSpPr>
          <p:nvPr>
            <p:ph type="ftr" sz="quarter" idx="11"/>
          </p:nvPr>
        </p:nvSpPr>
        <p:spPr/>
        <p:txBody>
          <a:bodyPr/>
          <a:lstStyle/>
          <a:p>
            <a:r>
              <a:rPr lang="fr-FR" smtClean="0"/>
              <a:t>joyce65-jocelyne dubos- aout 2011</a:t>
            </a:r>
            <a:endParaRPr lang="fr-FR"/>
          </a:p>
        </p:txBody>
      </p:sp>
      <p:sp>
        <p:nvSpPr>
          <p:cNvPr id="5" name="Espace réservé du numéro de diapositive 4"/>
          <p:cNvSpPr>
            <a:spLocks noGrp="1"/>
          </p:cNvSpPr>
          <p:nvPr>
            <p:ph type="sldNum" sz="quarter" idx="12"/>
          </p:nvPr>
        </p:nvSpPr>
        <p:spPr/>
        <p:txBody>
          <a:bodyPr/>
          <a:lstStyle/>
          <a:p>
            <a:fld id="{219A2377-15C1-4680-877F-2B84432172EC}" type="slidenum">
              <a:rPr lang="fr-FR" smtClean="0"/>
              <a:pPr/>
              <a:t>14</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pPr algn="ctr"/>
            <a:r>
              <a:rPr lang="fr-FR" dirty="0" smtClean="0">
                <a:latin typeface="Verdana" pitchFamily="34" charset="0"/>
              </a:rPr>
              <a:t>FACEBOOK</a:t>
            </a:r>
            <a:endParaRPr lang="fr-FR" dirty="0">
              <a:latin typeface="Verdana" pitchFamily="34" charset="0"/>
            </a:endParaRPr>
          </a:p>
        </p:txBody>
      </p:sp>
      <p:sp>
        <p:nvSpPr>
          <p:cNvPr id="8" name="Espace réservé du contenu 7"/>
          <p:cNvSpPr>
            <a:spLocks noGrp="1"/>
          </p:cNvSpPr>
          <p:nvPr>
            <p:ph idx="1"/>
          </p:nvPr>
        </p:nvSpPr>
        <p:spPr>
          <a:xfrm>
            <a:off x="1981200" y="3212976"/>
            <a:ext cx="6041679" cy="2913187"/>
          </a:xfrm>
        </p:spPr>
        <p:txBody>
          <a:bodyPr>
            <a:noAutofit/>
          </a:bodyPr>
          <a:lstStyle/>
          <a:p>
            <a:pPr algn="just"/>
            <a:r>
              <a:rPr lang="fr-FR" sz="2000" dirty="0" err="1" smtClean="0">
                <a:latin typeface="Verdana" pitchFamily="34" charset="0"/>
                <a:hlinkClick r:id="rId2"/>
              </a:rPr>
              <a:t>Facebook</a:t>
            </a:r>
            <a:r>
              <a:rPr lang="fr-FR" sz="2000" dirty="0" smtClean="0">
                <a:latin typeface="Verdana" pitchFamily="34" charset="0"/>
              </a:rPr>
              <a:t> est un réseau social sur Internet permettant à toute personne possédant un compte de créer son profil et d'y publier des informations, dont elle peut contrôler la visibilité par les autres personnes, possédant ou non un compte</a:t>
            </a:r>
            <a:endParaRPr lang="fr-FR" sz="2000" dirty="0">
              <a:latin typeface="Verdana" pitchFamily="34" charset="0"/>
            </a:endParaRPr>
          </a:p>
        </p:txBody>
      </p:sp>
      <p:sp>
        <p:nvSpPr>
          <p:cNvPr id="3" name="Espace réservé du pied de page 2"/>
          <p:cNvSpPr>
            <a:spLocks noGrp="1"/>
          </p:cNvSpPr>
          <p:nvPr>
            <p:ph type="ftr" sz="quarter" idx="11"/>
          </p:nvPr>
        </p:nvSpPr>
        <p:spPr/>
        <p:txBody>
          <a:bodyPr/>
          <a:lstStyle/>
          <a:p>
            <a:r>
              <a:rPr lang="fr-FR" smtClean="0"/>
              <a:t>joyce65-jocelyne dubos- aout 2011</a:t>
            </a:r>
            <a:endParaRPr lang="fr-FR"/>
          </a:p>
        </p:txBody>
      </p:sp>
      <p:sp>
        <p:nvSpPr>
          <p:cNvPr id="10" name="Espace réservé du numéro de diapositive 9"/>
          <p:cNvSpPr>
            <a:spLocks noGrp="1"/>
          </p:cNvSpPr>
          <p:nvPr>
            <p:ph type="sldNum" sz="quarter" idx="12"/>
          </p:nvPr>
        </p:nvSpPr>
        <p:spPr/>
        <p:txBody>
          <a:bodyPr/>
          <a:lstStyle/>
          <a:p>
            <a:fld id="{219A2377-15C1-4680-877F-2B84432172EC}" type="slidenum">
              <a:rPr lang="fr-FR" smtClean="0"/>
              <a:pPr/>
              <a:t>2</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latin typeface="Verdana" pitchFamily="34" charset="0"/>
              </a:rPr>
              <a:t>BIZOPPERS</a:t>
            </a:r>
            <a:endParaRPr lang="fr-FR" sz="4000" dirty="0">
              <a:latin typeface="Verdana" pitchFamily="34" charset="0"/>
            </a:endParaRPr>
          </a:p>
        </p:txBody>
      </p:sp>
      <p:sp>
        <p:nvSpPr>
          <p:cNvPr id="3" name="Espace réservé du contenu 2"/>
          <p:cNvSpPr>
            <a:spLocks noGrp="1"/>
          </p:cNvSpPr>
          <p:nvPr>
            <p:ph idx="1"/>
          </p:nvPr>
        </p:nvSpPr>
        <p:spPr>
          <a:xfrm>
            <a:off x="2123728" y="2132856"/>
            <a:ext cx="6041679" cy="4373563"/>
          </a:xfrm>
        </p:spPr>
        <p:txBody>
          <a:bodyPr>
            <a:normAutofit/>
          </a:bodyPr>
          <a:lstStyle/>
          <a:p>
            <a:pPr algn="just"/>
            <a:r>
              <a:rPr lang="fr-FR" sz="2000" dirty="0" err="1" smtClean="0">
                <a:latin typeface="Verdana" pitchFamily="34" charset="0"/>
                <a:hlinkClick r:id="rId2"/>
              </a:rPr>
              <a:t>Bizoppers</a:t>
            </a:r>
            <a:r>
              <a:rPr lang="fr-FR" sz="2000" dirty="0" smtClean="0">
                <a:latin typeface="Verdana" pitchFamily="34" charset="0"/>
              </a:rPr>
              <a:t> est un tout nouveau site de réseautage social pour le marketing de réseau</a:t>
            </a:r>
          </a:p>
          <a:p>
            <a:pPr algn="just"/>
            <a:r>
              <a:rPr lang="fr-FR" sz="2000" dirty="0" smtClean="0">
                <a:latin typeface="Verdana" pitchFamily="34" charset="0"/>
              </a:rPr>
              <a:t>et le travail à domicile qui vous donne les outils pour gagner de l'argent.</a:t>
            </a:r>
          </a:p>
          <a:p>
            <a:pPr algn="just"/>
            <a:r>
              <a:rPr lang="fr-FR" sz="2000" dirty="0" smtClean="0">
                <a:latin typeface="Verdana" pitchFamily="34" charset="0"/>
              </a:rPr>
              <a:t>Le but est d'inviter vos amis ou vos partenaires sur ce site et de gagner de l'argent lorsqu'ils invitent d'autres amis.</a:t>
            </a:r>
          </a:p>
        </p:txBody>
      </p:sp>
      <p:sp>
        <p:nvSpPr>
          <p:cNvPr id="4" name="Espace réservé du pied de page 3"/>
          <p:cNvSpPr>
            <a:spLocks noGrp="1"/>
          </p:cNvSpPr>
          <p:nvPr>
            <p:ph type="ftr" sz="quarter" idx="11"/>
          </p:nvPr>
        </p:nvSpPr>
        <p:spPr/>
        <p:txBody>
          <a:bodyPr/>
          <a:lstStyle/>
          <a:p>
            <a:r>
              <a:rPr lang="fr-FR" smtClean="0"/>
              <a:t>joyce65-jocelyne dubos- aout 2011</a:t>
            </a:r>
            <a:endParaRPr lang="fr-FR"/>
          </a:p>
        </p:txBody>
      </p:sp>
      <p:sp>
        <p:nvSpPr>
          <p:cNvPr id="5" name="Espace réservé du numéro de diapositive 4"/>
          <p:cNvSpPr>
            <a:spLocks noGrp="1"/>
          </p:cNvSpPr>
          <p:nvPr>
            <p:ph type="sldNum" sz="quarter" idx="12"/>
          </p:nvPr>
        </p:nvSpPr>
        <p:spPr/>
        <p:txBody>
          <a:bodyPr/>
          <a:lstStyle/>
          <a:p>
            <a:fld id="{219A2377-15C1-4680-877F-2B84432172EC}" type="slidenum">
              <a:rPr lang="fr-FR" smtClean="0"/>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latin typeface="Verdana" pitchFamily="34" charset="0"/>
              </a:rPr>
              <a:t>SKILLPAGES</a:t>
            </a:r>
            <a:endParaRPr lang="fr-FR" sz="4000" dirty="0">
              <a:latin typeface="Verdana" pitchFamily="34" charset="0"/>
            </a:endParaRPr>
          </a:p>
        </p:txBody>
      </p:sp>
      <p:sp>
        <p:nvSpPr>
          <p:cNvPr id="3" name="Espace réservé du contenu 2"/>
          <p:cNvSpPr>
            <a:spLocks noGrp="1"/>
          </p:cNvSpPr>
          <p:nvPr>
            <p:ph idx="1"/>
          </p:nvPr>
        </p:nvSpPr>
        <p:spPr>
          <a:xfrm>
            <a:off x="1981200" y="3140968"/>
            <a:ext cx="6041679" cy="2985195"/>
          </a:xfrm>
        </p:spPr>
        <p:txBody>
          <a:bodyPr>
            <a:normAutofit/>
          </a:bodyPr>
          <a:lstStyle/>
          <a:p>
            <a:pPr algn="just"/>
            <a:r>
              <a:rPr lang="fr-FR" sz="2000" dirty="0" err="1" smtClean="0">
                <a:latin typeface="Verdana" pitchFamily="34" charset="0"/>
                <a:hlinkClick r:id="rId2"/>
              </a:rPr>
              <a:t>SkillPages</a:t>
            </a:r>
            <a:r>
              <a:rPr lang="fr-FR" sz="2000" dirty="0" smtClean="0">
                <a:latin typeface="Verdana" pitchFamily="34" charset="0"/>
              </a:rPr>
              <a:t> vous permet d'obtenir trouvé par n'importe qui n'importe où chercher pour vos compétences</a:t>
            </a:r>
            <a:r>
              <a:rPr lang="fr-FR" sz="2000" dirty="0" smtClean="0">
                <a:latin typeface="Verdana" pitchFamily="34" charset="0"/>
              </a:rPr>
              <a:t>.</a:t>
            </a:r>
          </a:p>
          <a:p>
            <a:pPr algn="just"/>
            <a:r>
              <a:rPr lang="fr-FR" sz="2000" dirty="0" smtClean="0">
                <a:latin typeface="Verdana" pitchFamily="34" charset="0"/>
              </a:rPr>
              <a:t> </a:t>
            </a:r>
            <a:r>
              <a:rPr lang="fr-FR" sz="2000" dirty="0" smtClean="0">
                <a:latin typeface="Verdana" pitchFamily="34" charset="0"/>
              </a:rPr>
              <a:t>Démontrer et partager vos compétences, d'expertise ou de talents sur </a:t>
            </a:r>
            <a:r>
              <a:rPr lang="fr-FR" sz="2000" dirty="0" err="1" smtClean="0">
                <a:latin typeface="Verdana" pitchFamily="34" charset="0"/>
              </a:rPr>
              <a:t>SkillPages</a:t>
            </a:r>
            <a:r>
              <a:rPr lang="fr-FR" sz="2000" dirty="0" smtClean="0">
                <a:latin typeface="Verdana" pitchFamily="34" charset="0"/>
              </a:rPr>
              <a:t>  ...</a:t>
            </a:r>
            <a:endParaRPr lang="fr-FR" sz="2000" dirty="0">
              <a:latin typeface="Verdana" pitchFamily="34" charset="0"/>
            </a:endParaRPr>
          </a:p>
        </p:txBody>
      </p:sp>
      <p:sp>
        <p:nvSpPr>
          <p:cNvPr id="4" name="Espace réservé du pied de page 3"/>
          <p:cNvSpPr>
            <a:spLocks noGrp="1"/>
          </p:cNvSpPr>
          <p:nvPr>
            <p:ph type="ftr" sz="quarter" idx="11"/>
          </p:nvPr>
        </p:nvSpPr>
        <p:spPr/>
        <p:txBody>
          <a:bodyPr/>
          <a:lstStyle/>
          <a:p>
            <a:r>
              <a:rPr lang="fr-FR" smtClean="0"/>
              <a:t>joyce65-jocelyne dubos- aout 2011</a:t>
            </a:r>
            <a:endParaRPr lang="fr-FR"/>
          </a:p>
        </p:txBody>
      </p:sp>
      <p:sp>
        <p:nvSpPr>
          <p:cNvPr id="5" name="Espace réservé du numéro de diapositive 4"/>
          <p:cNvSpPr>
            <a:spLocks noGrp="1"/>
          </p:cNvSpPr>
          <p:nvPr>
            <p:ph type="sldNum" sz="quarter" idx="12"/>
          </p:nvPr>
        </p:nvSpPr>
        <p:spPr/>
        <p:txBody>
          <a:bodyPr/>
          <a:lstStyle/>
          <a:p>
            <a:fld id="{219A2377-15C1-4680-877F-2B84432172EC}" type="slidenum">
              <a:rPr lang="fr-FR" smtClean="0"/>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latin typeface="Verdana" pitchFamily="34" charset="0"/>
              </a:rPr>
              <a:t>REFERRALKEY</a:t>
            </a:r>
            <a:endParaRPr lang="fr-FR" sz="4000" dirty="0">
              <a:latin typeface="Verdana" pitchFamily="34" charset="0"/>
            </a:endParaRPr>
          </a:p>
        </p:txBody>
      </p:sp>
      <p:sp>
        <p:nvSpPr>
          <p:cNvPr id="3" name="Espace réservé du contenu 2"/>
          <p:cNvSpPr>
            <a:spLocks noGrp="1"/>
          </p:cNvSpPr>
          <p:nvPr>
            <p:ph idx="1"/>
          </p:nvPr>
        </p:nvSpPr>
        <p:spPr>
          <a:xfrm>
            <a:off x="1981200" y="2852936"/>
            <a:ext cx="6041679" cy="3273227"/>
          </a:xfrm>
        </p:spPr>
        <p:txBody>
          <a:bodyPr>
            <a:normAutofit/>
          </a:bodyPr>
          <a:lstStyle/>
          <a:p>
            <a:pPr algn="just"/>
            <a:r>
              <a:rPr lang="fr-FR" sz="2000" dirty="0" err="1" smtClean="0">
                <a:latin typeface="Verdana" pitchFamily="34" charset="0"/>
                <a:hlinkClick r:id="rId2"/>
              </a:rPr>
              <a:t>ReferralKey</a:t>
            </a:r>
            <a:r>
              <a:rPr lang="fr-FR" sz="2000" dirty="0" smtClean="0">
                <a:latin typeface="Verdana" pitchFamily="34" charset="0"/>
                <a:hlinkClick r:id="rId2"/>
              </a:rPr>
              <a:t> </a:t>
            </a:r>
            <a:r>
              <a:rPr lang="fr-FR" sz="2000" dirty="0" smtClean="0">
                <a:latin typeface="Verdana" pitchFamily="34" charset="0"/>
              </a:rPr>
              <a:t>: Outils d'affaires d'orientation du réseau, par Key orientation, permet de </a:t>
            </a:r>
          </a:p>
          <a:p>
            <a:pPr algn="just"/>
            <a:r>
              <a:rPr lang="fr-FR" sz="2000" dirty="0" smtClean="0">
                <a:latin typeface="Verdana" pitchFamily="34" charset="0"/>
              </a:rPr>
              <a:t>propriétaires de petites entreprises de partager facilement en tête avec confiance </a:t>
            </a:r>
          </a:p>
          <a:p>
            <a:pPr algn="just"/>
            <a:r>
              <a:rPr lang="fr-FR" sz="2000" dirty="0" smtClean="0">
                <a:latin typeface="Verdana" pitchFamily="34" charset="0"/>
              </a:rPr>
              <a:t>associés en affaires - via le web. C'est GRATUIT!</a:t>
            </a:r>
            <a:endParaRPr lang="fr-FR" sz="2000" dirty="0">
              <a:latin typeface="Verdana" pitchFamily="34" charset="0"/>
            </a:endParaRPr>
          </a:p>
        </p:txBody>
      </p:sp>
      <p:sp>
        <p:nvSpPr>
          <p:cNvPr id="4" name="Espace réservé du pied de page 3"/>
          <p:cNvSpPr>
            <a:spLocks noGrp="1"/>
          </p:cNvSpPr>
          <p:nvPr>
            <p:ph type="ftr" sz="quarter" idx="11"/>
          </p:nvPr>
        </p:nvSpPr>
        <p:spPr/>
        <p:txBody>
          <a:bodyPr/>
          <a:lstStyle/>
          <a:p>
            <a:r>
              <a:rPr lang="fr-FR" smtClean="0"/>
              <a:t>joyce65-jocelyne dubos- aout 2011</a:t>
            </a:r>
            <a:endParaRPr lang="fr-FR"/>
          </a:p>
        </p:txBody>
      </p:sp>
      <p:sp>
        <p:nvSpPr>
          <p:cNvPr id="5" name="Espace réservé du numéro de diapositive 4"/>
          <p:cNvSpPr>
            <a:spLocks noGrp="1"/>
          </p:cNvSpPr>
          <p:nvPr>
            <p:ph type="sldNum" sz="quarter" idx="12"/>
          </p:nvPr>
        </p:nvSpPr>
        <p:spPr/>
        <p:txBody>
          <a:bodyPr/>
          <a:lstStyle/>
          <a:p>
            <a:fld id="{219A2377-15C1-4680-877F-2B84432172EC}" type="slidenum">
              <a:rPr lang="fr-FR" smtClean="0"/>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latin typeface="Verdana" pitchFamily="34" charset="0"/>
              </a:rPr>
              <a:t>ATOOCASH</a:t>
            </a:r>
            <a:endParaRPr lang="fr-FR" sz="4000" dirty="0">
              <a:latin typeface="Verdana" pitchFamily="34" charset="0"/>
            </a:endParaRPr>
          </a:p>
        </p:txBody>
      </p:sp>
      <p:sp>
        <p:nvSpPr>
          <p:cNvPr id="3" name="Espace réservé du contenu 2"/>
          <p:cNvSpPr>
            <a:spLocks noGrp="1"/>
          </p:cNvSpPr>
          <p:nvPr>
            <p:ph idx="1"/>
          </p:nvPr>
        </p:nvSpPr>
        <p:spPr/>
        <p:txBody>
          <a:bodyPr>
            <a:normAutofit fontScale="92500"/>
          </a:bodyPr>
          <a:lstStyle/>
          <a:p>
            <a:pPr algn="just"/>
            <a:r>
              <a:rPr lang="fr-FR" dirty="0" err="1" smtClean="0">
                <a:latin typeface="Verdana" pitchFamily="34" charset="0"/>
                <a:hlinkClick r:id="rId2"/>
              </a:rPr>
              <a:t>Atoocash</a:t>
            </a:r>
            <a:r>
              <a:rPr lang="fr-FR" dirty="0" smtClean="0">
                <a:latin typeface="Verdana" pitchFamily="34" charset="0"/>
              </a:rPr>
              <a:t>: </a:t>
            </a:r>
          </a:p>
          <a:p>
            <a:pPr algn="just"/>
            <a:r>
              <a:rPr lang="fr-FR" dirty="0" smtClean="0">
                <a:latin typeface="Verdana" pitchFamily="34" charset="0"/>
              </a:rPr>
              <a:t>Vous avez une entreprise, un produit, un service, une activité à faire connaitre?</a:t>
            </a:r>
          </a:p>
          <a:p>
            <a:pPr algn="just"/>
            <a:r>
              <a:rPr lang="fr-FR" dirty="0" smtClean="0">
                <a:latin typeface="Verdana" pitchFamily="34" charset="0"/>
              </a:rPr>
              <a:t>Vous êtes Auto-Entrepreneur, Travailleur Indépendant?</a:t>
            </a:r>
          </a:p>
          <a:p>
            <a:pPr algn="just"/>
            <a:r>
              <a:rPr lang="fr-FR" dirty="0" smtClean="0">
                <a:latin typeface="Verdana" pitchFamily="34" charset="0"/>
              </a:rPr>
              <a:t>Vous êtes sérieux(se) mais vous aimez la bonne humeur?</a:t>
            </a:r>
          </a:p>
          <a:p>
            <a:pPr algn="just"/>
            <a:r>
              <a:rPr lang="fr-FR" dirty="0" smtClean="0">
                <a:latin typeface="Verdana" pitchFamily="34" charset="0"/>
              </a:rPr>
              <a:t>Venez rencontrer des internautes positifs qui vous ressemblent...et parlez-nous de vous!</a:t>
            </a:r>
            <a:endParaRPr lang="fr-FR" dirty="0">
              <a:latin typeface="Verdana" pitchFamily="34" charset="0"/>
            </a:endParaRPr>
          </a:p>
        </p:txBody>
      </p:sp>
      <p:sp>
        <p:nvSpPr>
          <p:cNvPr id="4" name="Espace réservé du pied de page 3"/>
          <p:cNvSpPr>
            <a:spLocks noGrp="1"/>
          </p:cNvSpPr>
          <p:nvPr>
            <p:ph type="ftr" sz="quarter" idx="11"/>
          </p:nvPr>
        </p:nvSpPr>
        <p:spPr/>
        <p:txBody>
          <a:bodyPr/>
          <a:lstStyle/>
          <a:p>
            <a:r>
              <a:rPr lang="fr-FR" smtClean="0"/>
              <a:t>joyce65-jocelyne dubos- aout 2011</a:t>
            </a:r>
            <a:endParaRPr lang="fr-FR"/>
          </a:p>
        </p:txBody>
      </p:sp>
      <p:sp>
        <p:nvSpPr>
          <p:cNvPr id="5" name="Espace réservé du numéro de diapositive 4"/>
          <p:cNvSpPr>
            <a:spLocks noGrp="1"/>
          </p:cNvSpPr>
          <p:nvPr>
            <p:ph type="sldNum" sz="quarter" idx="12"/>
          </p:nvPr>
        </p:nvSpPr>
        <p:spPr/>
        <p:txBody>
          <a:bodyPr/>
          <a:lstStyle/>
          <a:p>
            <a:fld id="{219A2377-15C1-4680-877F-2B84432172EC}"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latin typeface="Verdana" pitchFamily="34" charset="0"/>
              </a:rPr>
              <a:t>UP-URBAN PROFIL</a:t>
            </a:r>
            <a:endParaRPr lang="fr-FR" sz="4000" dirty="0">
              <a:latin typeface="Verdana" pitchFamily="34" charset="0"/>
            </a:endParaRPr>
          </a:p>
        </p:txBody>
      </p:sp>
      <p:sp>
        <p:nvSpPr>
          <p:cNvPr id="3" name="Espace réservé du contenu 2"/>
          <p:cNvSpPr>
            <a:spLocks noGrp="1"/>
          </p:cNvSpPr>
          <p:nvPr>
            <p:ph idx="1"/>
          </p:nvPr>
        </p:nvSpPr>
        <p:spPr>
          <a:xfrm>
            <a:off x="1981200" y="3140968"/>
            <a:ext cx="6041679" cy="2985195"/>
          </a:xfrm>
        </p:spPr>
        <p:txBody>
          <a:bodyPr>
            <a:normAutofit fontScale="92500" lnSpcReduction="20000"/>
          </a:bodyPr>
          <a:lstStyle/>
          <a:p>
            <a:pPr algn="just"/>
            <a:r>
              <a:rPr lang="fr-FR" dirty="0" smtClean="0">
                <a:latin typeface="Verdana" pitchFamily="34" charset="0"/>
                <a:hlinkClick r:id="rId2"/>
              </a:rPr>
              <a:t>UP-</a:t>
            </a:r>
            <a:r>
              <a:rPr lang="fr-FR" dirty="0" err="1" smtClean="0">
                <a:latin typeface="Verdana" pitchFamily="34" charset="0"/>
                <a:hlinkClick r:id="rId2"/>
              </a:rPr>
              <a:t>urban</a:t>
            </a:r>
            <a:r>
              <a:rPr lang="fr-FR" dirty="0" smtClean="0">
                <a:latin typeface="Verdana" pitchFamily="34" charset="0"/>
                <a:hlinkClick r:id="rId2"/>
              </a:rPr>
              <a:t> Profil </a:t>
            </a:r>
            <a:r>
              <a:rPr lang="fr-FR" dirty="0" smtClean="0">
                <a:latin typeface="Verdana" pitchFamily="34" charset="0"/>
              </a:rPr>
              <a:t>- Votre Réseau immobilier! Facile, </a:t>
            </a:r>
            <a:r>
              <a:rPr lang="fr-FR" dirty="0" smtClean="0">
                <a:latin typeface="Verdana" pitchFamily="34" charset="0"/>
              </a:rPr>
              <a:t>gratuit</a:t>
            </a:r>
            <a:endParaRPr lang="fr-FR" dirty="0" smtClean="0">
              <a:latin typeface="Verdana" pitchFamily="34" charset="0"/>
            </a:endParaRPr>
          </a:p>
          <a:p>
            <a:pPr algn="just"/>
            <a:r>
              <a:rPr lang="fr-FR" dirty="0" smtClean="0">
                <a:latin typeface="Verdana" pitchFamily="34" charset="0"/>
              </a:rPr>
              <a:t>EFFECTIF premier réseau social gratuit pour Immobilier </a:t>
            </a:r>
            <a:br>
              <a:rPr lang="fr-FR" dirty="0" smtClean="0">
                <a:latin typeface="Verdana" pitchFamily="34" charset="0"/>
              </a:rPr>
            </a:br>
            <a:r>
              <a:rPr lang="fr-FR" dirty="0" smtClean="0">
                <a:latin typeface="Verdana" pitchFamily="34" charset="0"/>
              </a:rPr>
              <a:t>annonces ou des services immobiliers.</a:t>
            </a:r>
            <a:endParaRPr lang="fr-FR" dirty="0" smtClean="0">
              <a:latin typeface="Verdana" pitchFamily="34" charset="0"/>
            </a:endParaRPr>
          </a:p>
          <a:p>
            <a:endParaRPr lang="fr-FR" sz="2000" dirty="0" smtClean="0">
              <a:latin typeface="Verdana" pitchFamily="34" charset="0"/>
            </a:endParaRPr>
          </a:p>
          <a:p>
            <a:pPr>
              <a:buNone/>
            </a:pPr>
            <a:r>
              <a:rPr lang="fr-FR" sz="2000" dirty="0" smtClean="0">
                <a:latin typeface="Verdana" pitchFamily="34" charset="0"/>
              </a:rPr>
              <a:t/>
            </a:r>
            <a:br>
              <a:rPr lang="fr-FR" sz="2000" dirty="0" smtClean="0">
                <a:latin typeface="Verdana" pitchFamily="34" charset="0"/>
              </a:rPr>
            </a:br>
            <a:endParaRPr lang="fr-FR" sz="2000" dirty="0">
              <a:latin typeface="Verdana" pitchFamily="34" charset="0"/>
            </a:endParaRPr>
          </a:p>
        </p:txBody>
      </p:sp>
      <p:sp>
        <p:nvSpPr>
          <p:cNvPr id="4" name="Espace réservé du pied de page 3"/>
          <p:cNvSpPr>
            <a:spLocks noGrp="1"/>
          </p:cNvSpPr>
          <p:nvPr>
            <p:ph type="ftr" sz="quarter" idx="11"/>
          </p:nvPr>
        </p:nvSpPr>
        <p:spPr/>
        <p:txBody>
          <a:bodyPr/>
          <a:lstStyle/>
          <a:p>
            <a:r>
              <a:rPr lang="fr-FR" smtClean="0"/>
              <a:t>joyce65-jocelyne dubos- aout 2011</a:t>
            </a:r>
            <a:endParaRPr lang="fr-FR"/>
          </a:p>
        </p:txBody>
      </p:sp>
      <p:sp>
        <p:nvSpPr>
          <p:cNvPr id="5" name="Espace réservé du numéro de diapositive 4"/>
          <p:cNvSpPr>
            <a:spLocks noGrp="1"/>
          </p:cNvSpPr>
          <p:nvPr>
            <p:ph type="sldNum" sz="quarter" idx="12"/>
          </p:nvPr>
        </p:nvSpPr>
        <p:spPr/>
        <p:txBody>
          <a:bodyPr/>
          <a:lstStyle/>
          <a:p>
            <a:fld id="{219A2377-15C1-4680-877F-2B84432172EC}"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latin typeface="Verdana" pitchFamily="34" charset="0"/>
              </a:rPr>
              <a:t>GREEDYZONE</a:t>
            </a:r>
            <a:endParaRPr lang="fr-FR" sz="4000" dirty="0">
              <a:latin typeface="Verdana" pitchFamily="34" charset="0"/>
            </a:endParaRPr>
          </a:p>
        </p:txBody>
      </p:sp>
      <p:sp>
        <p:nvSpPr>
          <p:cNvPr id="3" name="Espace réservé du contenu 2"/>
          <p:cNvSpPr>
            <a:spLocks noGrp="1"/>
          </p:cNvSpPr>
          <p:nvPr>
            <p:ph idx="1"/>
          </p:nvPr>
        </p:nvSpPr>
        <p:spPr>
          <a:xfrm>
            <a:off x="1981200" y="2780928"/>
            <a:ext cx="6041679" cy="3345235"/>
          </a:xfrm>
        </p:spPr>
        <p:txBody>
          <a:bodyPr>
            <a:normAutofit/>
          </a:bodyPr>
          <a:lstStyle/>
          <a:p>
            <a:pPr algn="just"/>
            <a:r>
              <a:rPr lang="fr-FR" sz="2000" dirty="0" smtClean="0">
                <a:latin typeface="Verdana" pitchFamily="34" charset="0"/>
              </a:rPr>
              <a:t>Connaissez vous </a:t>
            </a:r>
            <a:r>
              <a:rPr lang="fr-FR" sz="2000" dirty="0" err="1" smtClean="0">
                <a:latin typeface="Verdana" pitchFamily="34" charset="0"/>
                <a:hlinkClick r:id="rId2"/>
              </a:rPr>
              <a:t>GreedyZone</a:t>
            </a:r>
            <a:r>
              <a:rPr lang="fr-FR" sz="2000" dirty="0" smtClean="0">
                <a:latin typeface="Verdana" pitchFamily="34" charset="0"/>
              </a:rPr>
              <a:t> </a:t>
            </a:r>
            <a:r>
              <a:rPr lang="fr-FR" sz="2000" dirty="0" smtClean="0">
                <a:latin typeface="Verdana" pitchFamily="34" charset="0"/>
              </a:rPr>
              <a:t>? il s'agit d'un réseaux social d'un nouveaux genre, selon votre activité sur </a:t>
            </a:r>
            <a:r>
              <a:rPr lang="fr-FR" sz="2000" dirty="0" err="1" smtClean="0">
                <a:latin typeface="Verdana" pitchFamily="34" charset="0"/>
              </a:rPr>
              <a:t>greedyzone</a:t>
            </a:r>
            <a:r>
              <a:rPr lang="fr-FR" sz="2000" dirty="0" smtClean="0">
                <a:latin typeface="Verdana" pitchFamily="34" charset="0"/>
              </a:rPr>
              <a:t> vous gagner des point ...</a:t>
            </a:r>
          </a:p>
          <a:p>
            <a:pPr algn="just"/>
            <a:r>
              <a:rPr lang="fr-FR" sz="2000" dirty="0" smtClean="0">
                <a:latin typeface="Verdana" pitchFamily="34" charset="0"/>
              </a:rPr>
              <a:t>100</a:t>
            </a:r>
            <a:r>
              <a:rPr lang="fr-FR" sz="2000" dirty="0" smtClean="0">
                <a:latin typeface="Verdana" pitchFamily="34" charset="0"/>
              </a:rPr>
              <a:t>% Gratuit</a:t>
            </a:r>
          </a:p>
          <a:p>
            <a:pPr algn="just"/>
            <a:r>
              <a:rPr lang="fr-FR" sz="2000" dirty="0" smtClean="0">
                <a:latin typeface="Verdana" pitchFamily="34" charset="0"/>
              </a:rPr>
              <a:t>Une fois votre compte créé, vous pourrez commencer à accumuler des points échangeables en argent!</a:t>
            </a:r>
            <a:endParaRPr lang="fr-FR" sz="2000" dirty="0">
              <a:latin typeface="Verdana" pitchFamily="34" charset="0"/>
            </a:endParaRPr>
          </a:p>
        </p:txBody>
      </p:sp>
      <p:sp>
        <p:nvSpPr>
          <p:cNvPr id="4" name="Espace réservé du pied de page 3"/>
          <p:cNvSpPr>
            <a:spLocks noGrp="1"/>
          </p:cNvSpPr>
          <p:nvPr>
            <p:ph type="ftr" sz="quarter" idx="11"/>
          </p:nvPr>
        </p:nvSpPr>
        <p:spPr/>
        <p:txBody>
          <a:bodyPr/>
          <a:lstStyle/>
          <a:p>
            <a:r>
              <a:rPr lang="fr-FR" smtClean="0"/>
              <a:t>joyce65-jocelyne dubos- aout 2011</a:t>
            </a:r>
            <a:endParaRPr lang="fr-FR"/>
          </a:p>
        </p:txBody>
      </p:sp>
      <p:sp>
        <p:nvSpPr>
          <p:cNvPr id="5" name="Espace réservé du numéro de diapositive 4"/>
          <p:cNvSpPr>
            <a:spLocks noGrp="1"/>
          </p:cNvSpPr>
          <p:nvPr>
            <p:ph type="sldNum" sz="quarter" idx="12"/>
          </p:nvPr>
        </p:nvSpPr>
        <p:spPr/>
        <p:txBody>
          <a:bodyPr/>
          <a:lstStyle/>
          <a:p>
            <a:fld id="{219A2377-15C1-4680-877F-2B84432172EC}"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latin typeface="Verdana" pitchFamily="34" charset="0"/>
              </a:rPr>
              <a:t>NEEBIZ</a:t>
            </a:r>
            <a:endParaRPr lang="fr-FR" sz="4000" dirty="0">
              <a:latin typeface="Verdana" pitchFamily="34" charset="0"/>
            </a:endParaRPr>
          </a:p>
        </p:txBody>
      </p:sp>
      <p:sp>
        <p:nvSpPr>
          <p:cNvPr id="3" name="Espace réservé du contenu 2"/>
          <p:cNvSpPr>
            <a:spLocks noGrp="1"/>
          </p:cNvSpPr>
          <p:nvPr>
            <p:ph idx="1"/>
          </p:nvPr>
        </p:nvSpPr>
        <p:spPr>
          <a:xfrm>
            <a:off x="1981200" y="3573016"/>
            <a:ext cx="6041679" cy="2553147"/>
          </a:xfrm>
        </p:spPr>
        <p:txBody>
          <a:bodyPr>
            <a:normAutofit/>
          </a:bodyPr>
          <a:lstStyle/>
          <a:p>
            <a:pPr algn="just"/>
            <a:r>
              <a:rPr lang="fr-FR" sz="2000" dirty="0" err="1" smtClean="0">
                <a:latin typeface="Verdana" pitchFamily="34" charset="0"/>
                <a:hlinkClick r:id="rId2"/>
              </a:rPr>
              <a:t>Neebiz</a:t>
            </a:r>
            <a:r>
              <a:rPr lang="fr-FR" sz="2000" dirty="0" smtClean="0">
                <a:latin typeface="Verdana" pitchFamily="34" charset="0"/>
              </a:rPr>
              <a:t> :  Réseau </a:t>
            </a:r>
            <a:r>
              <a:rPr lang="fr-FR" sz="2000" dirty="0" smtClean="0">
                <a:latin typeface="Verdana" pitchFamily="34" charset="0"/>
              </a:rPr>
              <a:t>social et système de questions / réponses pour répondre à touts vos interrogations.</a:t>
            </a:r>
            <a:endParaRPr lang="fr-FR" sz="2000" dirty="0">
              <a:latin typeface="Verdana" pitchFamily="34" charset="0"/>
            </a:endParaRPr>
          </a:p>
        </p:txBody>
      </p:sp>
      <p:sp>
        <p:nvSpPr>
          <p:cNvPr id="4" name="Espace réservé du pied de page 3"/>
          <p:cNvSpPr>
            <a:spLocks noGrp="1"/>
          </p:cNvSpPr>
          <p:nvPr>
            <p:ph type="ftr" sz="quarter" idx="11"/>
          </p:nvPr>
        </p:nvSpPr>
        <p:spPr/>
        <p:txBody>
          <a:bodyPr/>
          <a:lstStyle/>
          <a:p>
            <a:r>
              <a:rPr lang="fr-FR" smtClean="0"/>
              <a:t>joyce65-jocelyne dubos- aout 2011</a:t>
            </a:r>
            <a:endParaRPr lang="fr-FR"/>
          </a:p>
        </p:txBody>
      </p:sp>
      <p:sp>
        <p:nvSpPr>
          <p:cNvPr id="5" name="Espace réservé du numéro de diapositive 4"/>
          <p:cNvSpPr>
            <a:spLocks noGrp="1"/>
          </p:cNvSpPr>
          <p:nvPr>
            <p:ph type="sldNum" sz="quarter" idx="12"/>
          </p:nvPr>
        </p:nvSpPr>
        <p:spPr/>
        <p:txBody>
          <a:bodyPr/>
          <a:lstStyle/>
          <a:p>
            <a:fld id="{219A2377-15C1-4680-877F-2B84432172EC}" type="slidenum">
              <a:rPr lang="fr-FR" smtClean="0"/>
              <a:pPr/>
              <a:t>9</a:t>
            </a:fld>
            <a:endParaRPr lang="fr-F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ymphony">
  <a:themeElements>
    <a:clrScheme name="Symphony">
      <a:dk1>
        <a:sysClr val="windowText" lastClr="000000"/>
      </a:dk1>
      <a:lt1>
        <a:sysClr val="window" lastClr="FFFFFF"/>
      </a:lt1>
      <a:dk2>
        <a:srgbClr val="241F00"/>
      </a:dk2>
      <a:lt2>
        <a:srgbClr val="E5E9F7"/>
      </a:lt2>
      <a:accent1>
        <a:srgbClr val="AE0000"/>
      </a:accent1>
      <a:accent2>
        <a:srgbClr val="63457F"/>
      </a:accent2>
      <a:accent3>
        <a:srgbClr val="255775"/>
      </a:accent3>
      <a:accent4>
        <a:srgbClr val="A47C0C"/>
      </a:accent4>
      <a:accent5>
        <a:srgbClr val="39378D"/>
      </a:accent5>
      <a:accent6>
        <a:srgbClr val="680039"/>
      </a:accent6>
      <a:hlink>
        <a:srgbClr val="0000FF"/>
      </a:hlink>
      <a:folHlink>
        <a:srgbClr val="800080"/>
      </a:folHlink>
    </a:clrScheme>
    <a:fontScheme name="Symphony">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aramond"/>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ymphony">
      <a:fillStyleLst>
        <a:solidFill>
          <a:schemeClr val="phClr"/>
        </a:solidFill>
        <a:gradFill rotWithShape="1">
          <a:gsLst>
            <a:gs pos="0">
              <a:schemeClr val="phClr">
                <a:tint val="100000"/>
                <a:shade val="90000"/>
                <a:satMod val="175000"/>
              </a:schemeClr>
            </a:gs>
            <a:gs pos="100000">
              <a:schemeClr val="phClr">
                <a:tint val="75000"/>
                <a:satMod val="250000"/>
              </a:schemeClr>
            </a:gs>
          </a:gsLst>
          <a:lin ang="5400000" scaled="1"/>
        </a:gradFill>
        <a:gradFill rotWithShape="1">
          <a:gsLst>
            <a:gs pos="0">
              <a:schemeClr val="phClr">
                <a:shade val="50000"/>
                <a:satMod val="115000"/>
              </a:schemeClr>
            </a:gs>
            <a:gs pos="100000">
              <a:schemeClr val="phClr">
                <a:tint val="80000"/>
                <a:shade val="100000"/>
                <a:alpha val="85000"/>
                <a:satMod val="250000"/>
              </a:schemeClr>
            </a:gs>
          </a:gsLst>
          <a:lin ang="5400000" scaled="0"/>
        </a:gradFill>
      </a:fillStyleLst>
      <a:lnStyleLst>
        <a:ln w="6350" cap="flat" cmpd="sng" algn="ctr">
          <a:solidFill>
            <a:schemeClr val="phClr">
              <a:shade val="95000"/>
              <a:satMod val="115000"/>
            </a:schemeClr>
          </a:solidFill>
          <a:prstDash val="solid"/>
        </a:ln>
        <a:ln w="12700" cap="flat" cmpd="sng" algn="ctr">
          <a:solidFill>
            <a:schemeClr val="phClr">
              <a:shade val="90000"/>
              <a:satMod val="125000"/>
            </a:schemeClr>
          </a:solidFill>
          <a:prstDash val="solid"/>
        </a:ln>
        <a:ln w="25400" cap="flat" cmpd="sng" algn="ctr">
          <a:solidFill>
            <a:schemeClr val="phClr">
              <a:shade val="90000"/>
              <a:satMod val="135000"/>
            </a:schemeClr>
          </a:solidFill>
          <a:prstDash val="solid"/>
        </a:ln>
      </a:lnStyleLst>
      <a:effectStyleLst>
        <a:effectStyle>
          <a:effectLst/>
        </a:effectStyle>
        <a:effectStyle>
          <a:effectLst>
            <a:outerShdw blurRad="76200" dist="25400" dir="5400000" sx="102000" sy="102000" algn="ctr" rotWithShape="0">
              <a:srgbClr val="000000">
                <a:alpha val="40000"/>
              </a:srgbClr>
            </a:outerShdw>
          </a:effectLst>
          <a:scene3d>
            <a:camera prst="orthographicFront">
              <a:rot lat="0" lon="0" rev="0"/>
            </a:camera>
            <a:lightRig rig="morning" dir="t">
              <a:rot lat="0" lon="0" rev="4200000"/>
            </a:lightRig>
          </a:scene3d>
          <a:sp3d>
            <a:bevelT w="25400" h="0" prst="convex"/>
          </a:sp3d>
        </a:effectStyle>
        <a:effectStyle>
          <a:effectLst>
            <a:outerShdw blurRad="76200" dist="25400" dir="5400000" sx="102000" sy="102000" algn="ctr" rotWithShape="0">
              <a:srgbClr val="000000">
                <a:alpha val="40000"/>
              </a:srgbClr>
            </a:outerShdw>
          </a:effectLst>
          <a:scene3d>
            <a:camera prst="orthographicFront">
              <a:rot lat="0" lon="0" rev="0"/>
            </a:camera>
            <a:lightRig rig="morning" dir="t">
              <a:rot lat="0" lon="0" rev="4200000"/>
            </a:lightRig>
          </a:scene3d>
          <a:sp3d>
            <a:bevelT w="63500" h="25400" prst="convex"/>
          </a:sp3d>
        </a:effectStyle>
      </a:effectStyleLst>
      <a:bgFillStyleLst>
        <a:solidFill>
          <a:schemeClr val="phClr">
            <a:shade val="95000"/>
            <a:satMod val="115000"/>
          </a:schemeClr>
        </a:solidFill>
        <a:blipFill rotWithShape="1">
          <a:blip xmlns:r="http://schemas.openxmlformats.org/officeDocument/2006/relationships" r:embed="rId1">
            <a:duotone>
              <a:schemeClr val="phClr">
                <a:shade val="80000"/>
                <a:satMod val="250000"/>
              </a:schemeClr>
              <a:schemeClr val="phClr">
                <a:tint val="80000"/>
                <a:satMod val="200000"/>
              </a:schemeClr>
            </a:duotone>
          </a:blip>
          <a:stretch/>
        </a:blipFill>
        <a:blipFill rotWithShape="1">
          <a:blip xmlns:r="http://schemas.openxmlformats.org/officeDocument/2006/relationships" r:embed="rId2">
            <a:duotone>
              <a:schemeClr val="phClr">
                <a:shade val="50000"/>
                <a:satMod val="250000"/>
              </a:schemeClr>
              <a:schemeClr val="phClr">
                <a:tint val="80000"/>
                <a:satMod val="110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3069</TotalTime>
  <Words>537</Words>
  <Application>Microsoft Office PowerPoint</Application>
  <PresentationFormat>Affichage à l'écran (4:3)</PresentationFormat>
  <Paragraphs>78</Paragraphs>
  <Slides>14</Slides>
  <Notes>1</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Symphony</vt:lpstr>
      <vt:lpstr>Réseaux Sociaux</vt:lpstr>
      <vt:lpstr>FACEBOOK</vt:lpstr>
      <vt:lpstr>BIZOPPERS</vt:lpstr>
      <vt:lpstr>SKILLPAGES</vt:lpstr>
      <vt:lpstr>REFERRALKEY</vt:lpstr>
      <vt:lpstr>ATOOCASH</vt:lpstr>
      <vt:lpstr>UP-URBAN PROFIL</vt:lpstr>
      <vt:lpstr>GREEDYZONE</vt:lpstr>
      <vt:lpstr>NEEBIZ</vt:lpstr>
      <vt:lpstr>CAPSEO</vt:lpstr>
      <vt:lpstr>SWOM</vt:lpstr>
      <vt:lpstr>RELATION D’AFFAIRES</vt:lpstr>
      <vt:lpstr>D’AUTRES RESEAUX</vt:lpstr>
      <vt:lpstr>Diapositive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Bookmarks, Réseaux Sociaux</dc:title>
  <dc:creator>Propriétaire</dc:creator>
  <cp:lastModifiedBy>Propriétaire</cp:lastModifiedBy>
  <cp:revision>47</cp:revision>
  <dcterms:created xsi:type="dcterms:W3CDTF">2011-08-19T07:32:59Z</dcterms:created>
  <dcterms:modified xsi:type="dcterms:W3CDTF">2011-08-22T08:20:17Z</dcterms:modified>
</cp:coreProperties>
</file>