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D60DE5-248E-4AE6-9787-3A81AF3D3662}" type="datetimeFigureOut">
              <a:rPr lang="fr-FR" smtClean="0"/>
              <a:pPr/>
              <a:t>21/08/2011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9AE500-3D63-46A3-82BC-668A3027B773}" type="slidenum">
              <a:rPr lang="fr-FR" smtClean="0"/>
              <a:pPr/>
              <a:t>‹N°›</a:t>
            </a:fld>
            <a:endParaRPr 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908CCF-72C0-4AEA-A922-B4DAD9F4E96E}" type="datetimeFigureOut">
              <a:rPr lang="fr-FR" smtClean="0"/>
              <a:pPr/>
              <a:t>21/08/2011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3D0E9-93C3-4792-9A1B-2BEA6D2651A3}" type="slidenum">
              <a:rPr lang="fr-FR" smtClean="0"/>
              <a:pPr/>
              <a:t>‹N°›</a:t>
            </a:fld>
            <a:endParaRPr lang="fr-F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3C3D0E9-93C3-4792-9A1B-2BEA6D2651A3}"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914650" y="1600200"/>
            <a:ext cx="5238750" cy="1600200"/>
          </a:xfrm>
        </p:spPr>
        <p:txBody>
          <a:bodyPr anchor="t" anchorCtr="0"/>
          <a:lstStyle/>
          <a:p>
            <a:r>
              <a:rPr lang="fr-FR" smtClean="0"/>
              <a:t>Cliquez pour modifier le style du titre</a:t>
            </a:r>
            <a:endParaRPr/>
          </a:p>
        </p:txBody>
      </p:sp>
      <p:sp>
        <p:nvSpPr>
          <p:cNvPr id="3" name="Subtitle 2"/>
          <p:cNvSpPr>
            <a:spLocks noGrp="1"/>
          </p:cNvSpPr>
          <p:nvPr>
            <p:ph type="subTitle" idx="1"/>
          </p:nvPr>
        </p:nvSpPr>
        <p:spPr>
          <a:xfrm>
            <a:off x="3317502" y="3276600"/>
            <a:ext cx="4433047" cy="685800"/>
          </a:xfrm>
        </p:spPr>
        <p:txBody>
          <a:bodyPr>
            <a:normAutofit/>
          </a:bodyPr>
          <a:lstStyle>
            <a:lvl1pPr marL="0" indent="0" algn="l">
              <a:buNone/>
              <a:defRPr sz="1800" spc="100" baseline="0">
                <a:gradFill>
                  <a:gsLst>
                    <a:gs pos="0">
                      <a:schemeClr val="tx1">
                        <a:alpha val="90000"/>
                      </a:schemeClr>
                    </a:gs>
                    <a:gs pos="100000">
                      <a:schemeClr val="tx1">
                        <a:lumMod val="75000"/>
                        <a:lumOff val="25000"/>
                        <a:alpha val="90000"/>
                      </a:schemeClr>
                    </a:gs>
                  </a:gsLst>
                  <a:lin ang="5400000" scaled="0"/>
                </a:gra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a:p>
        </p:txBody>
      </p:sp>
      <p:sp>
        <p:nvSpPr>
          <p:cNvPr id="4" name="Date Placeholder 3"/>
          <p:cNvSpPr>
            <a:spLocks noGrp="1"/>
          </p:cNvSpPr>
          <p:nvPr>
            <p:ph type="dt" sz="half" idx="10"/>
          </p:nvPr>
        </p:nvSpPr>
        <p:spPr>
          <a:xfrm>
            <a:off x="457200" y="6528816"/>
            <a:ext cx="2133600" cy="256032"/>
          </a:xfrm>
        </p:spPr>
        <p:txBody>
          <a:bodyPr/>
          <a:lstStyle>
            <a:lvl1pPr algn="l">
              <a:defRPr/>
            </a:lvl1pPr>
          </a:lstStyle>
          <a:p>
            <a:fld id="{0A9B4D15-32DF-4925-A927-B9C3096D8907}" type="datetime1">
              <a:rPr lang="fr-FR" smtClean="0"/>
              <a:pPr/>
              <a:t>21/08/2011</a:t>
            </a:fld>
            <a:endParaRPr lang="fr-FR"/>
          </a:p>
        </p:txBody>
      </p:sp>
      <p:sp>
        <p:nvSpPr>
          <p:cNvPr id="5" name="Footer Placeholder 4"/>
          <p:cNvSpPr>
            <a:spLocks noGrp="1"/>
          </p:cNvSpPr>
          <p:nvPr>
            <p:ph type="ftr" sz="quarter" idx="11"/>
          </p:nvPr>
        </p:nvSpPr>
        <p:spPr>
          <a:xfrm>
            <a:off x="457200" y="6263640"/>
            <a:ext cx="2895600" cy="255494"/>
          </a:xfrm>
        </p:spPr>
        <p:txBody>
          <a:bodyPr/>
          <a:lstStyle>
            <a:lvl1pPr algn="l">
              <a:defRPr/>
            </a:lvl1pPr>
          </a:lstStyle>
          <a:p>
            <a:r>
              <a:rPr lang="fr-FR" smtClean="0"/>
              <a:t>joyce65-jocelyne dubos- aout 2011</a:t>
            </a:r>
            <a:endParaRPr lang="fr-FR"/>
          </a:p>
        </p:txBody>
      </p:sp>
      <p:sp>
        <p:nvSpPr>
          <p:cNvPr id="6" name="Slide Number Placeholder 5"/>
          <p:cNvSpPr>
            <a:spLocks noGrp="1"/>
          </p:cNvSpPr>
          <p:nvPr>
            <p:ph type="sldNum" sz="quarter" idx="12"/>
          </p:nvPr>
        </p:nvSpPr>
        <p:spPr/>
        <p:txBody>
          <a:bodyPr/>
          <a:lstStyle/>
          <a:p>
            <a:fld id="{219A2377-15C1-4680-877F-2B84432172EC}" type="slidenum">
              <a:rPr lang="fr-FR" smtClean="0"/>
              <a:pPr/>
              <a:t>‹N°›</a:t>
            </a:fld>
            <a:endParaRPr lang="fr-FR"/>
          </a:p>
        </p:txBody>
      </p:sp>
      <p:sp>
        <p:nvSpPr>
          <p:cNvPr id="11" name="Freeform 10"/>
          <p:cNvSpPr/>
          <p:nvPr/>
        </p:nvSpPr>
        <p:spPr>
          <a:xfrm flipH="1">
            <a:off x="215153" y="381001"/>
            <a:ext cx="2639924" cy="5029200"/>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29730 w 2928136"/>
              <a:gd name="connsiteY1" fmla="*/ 1463460 h 5548763"/>
              <a:gd name="connsiteX2" fmla="*/ 958067 w 2928136"/>
              <a:gd name="connsiteY2" fmla="*/ 1554822 h 5548763"/>
              <a:gd name="connsiteX3" fmla="*/ 2928136 w 2928136"/>
              <a:gd name="connsiteY3" fmla="*/ 107023 h 5548763"/>
              <a:gd name="connsiteX4" fmla="*/ 228600 w 2928136"/>
              <a:gd name="connsiteY4" fmla="*/ 2501761 h 5548763"/>
              <a:gd name="connsiteX5" fmla="*/ 2470934 w 2928136"/>
              <a:gd name="connsiteY5" fmla="*/ 1696096 h 5548763"/>
              <a:gd name="connsiteX6" fmla="*/ 0 w 2928136"/>
              <a:gd name="connsiteY6" fmla="*/ 1053958 h 5548763"/>
              <a:gd name="connsiteX7" fmla="*/ 0 w 2928136"/>
              <a:gd name="connsiteY7" fmla="*/ 1053955 h 5548763"/>
              <a:gd name="connsiteX0" fmla="*/ 0 w 2928136"/>
              <a:gd name="connsiteY0" fmla="*/ 1053955 h 5548763"/>
              <a:gd name="connsiteX1" fmla="*/ 620013 w 2928136"/>
              <a:gd name="connsiteY1" fmla="*/ 1301228 h 5548763"/>
              <a:gd name="connsiteX2" fmla="*/ 929730 w 2928136"/>
              <a:gd name="connsiteY2" fmla="*/ 14634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929730 w 2928136"/>
              <a:gd name="connsiteY2" fmla="*/ 14634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102755 w 3030891"/>
              <a:gd name="connsiteY0" fmla="*/ 1053955 h 5548763"/>
              <a:gd name="connsiteX1" fmla="*/ 722768 w 3030891"/>
              <a:gd name="connsiteY1" fmla="*/ 1301228 h 5548763"/>
              <a:gd name="connsiteX2" fmla="*/ 1032485 w 3030891"/>
              <a:gd name="connsiteY2" fmla="*/ 1463460 h 5548763"/>
              <a:gd name="connsiteX3" fmla="*/ 1060822 w 3030891"/>
              <a:gd name="connsiteY3" fmla="*/ 1554822 h 5548763"/>
              <a:gd name="connsiteX4" fmla="*/ 3030891 w 3030891"/>
              <a:gd name="connsiteY4" fmla="*/ 107023 h 5548763"/>
              <a:gd name="connsiteX5" fmla="*/ 331355 w 3030891"/>
              <a:gd name="connsiteY5" fmla="*/ 2501761 h 5548763"/>
              <a:gd name="connsiteX6" fmla="*/ 2573689 w 3030891"/>
              <a:gd name="connsiteY6" fmla="*/ 1696096 h 5548763"/>
              <a:gd name="connsiteX7" fmla="*/ 102755 w 3030891"/>
              <a:gd name="connsiteY7" fmla="*/ 1053958 h 5548763"/>
              <a:gd name="connsiteX8" fmla="*/ 102755 w 3030891"/>
              <a:gd name="connsiteY8" fmla="*/ 1053955 h 5548763"/>
              <a:gd name="connsiteX0" fmla="*/ 0 w 2928136"/>
              <a:gd name="connsiteY0" fmla="*/ 1053955 h 5548763"/>
              <a:gd name="connsiteX1" fmla="*/ 620013 w 2928136"/>
              <a:gd name="connsiteY1" fmla="*/ 1301228 h 5548763"/>
              <a:gd name="connsiteX2" fmla="*/ 929730 w 2928136"/>
              <a:gd name="connsiteY2" fmla="*/ 14634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657466 w 2928136"/>
              <a:gd name="connsiteY2" fmla="*/ 54258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690002 w 2928136"/>
              <a:gd name="connsiteY2" fmla="*/ 47400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690002 w 2928136"/>
              <a:gd name="connsiteY2" fmla="*/ 47400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78260"/>
              <a:gd name="connsiteX1" fmla="*/ 620013 w 2928136"/>
              <a:gd name="connsiteY1" fmla="*/ 1301228 h 5578260"/>
              <a:gd name="connsiteX2" fmla="*/ 690002 w 2928136"/>
              <a:gd name="connsiteY2" fmla="*/ 4740060 h 5578260"/>
              <a:gd name="connsiteX3" fmla="*/ 958067 w 2928136"/>
              <a:gd name="connsiteY3" fmla="*/ 1554822 h 5578260"/>
              <a:gd name="connsiteX4" fmla="*/ 2928136 w 2928136"/>
              <a:gd name="connsiteY4" fmla="*/ 107023 h 5578260"/>
              <a:gd name="connsiteX5" fmla="*/ 228600 w 2928136"/>
              <a:gd name="connsiteY5" fmla="*/ 2501761 h 5578260"/>
              <a:gd name="connsiteX6" fmla="*/ 2470934 w 2928136"/>
              <a:gd name="connsiteY6" fmla="*/ 1696096 h 5578260"/>
              <a:gd name="connsiteX7" fmla="*/ 0 w 2928136"/>
              <a:gd name="connsiteY7" fmla="*/ 1053958 h 5578260"/>
              <a:gd name="connsiteX8" fmla="*/ 0 w 2928136"/>
              <a:gd name="connsiteY8" fmla="*/ 1053955 h 5578260"/>
              <a:gd name="connsiteX0" fmla="*/ 296942 w 3225078"/>
              <a:gd name="connsiteY0" fmla="*/ 1053955 h 5578260"/>
              <a:gd name="connsiteX1" fmla="*/ 916955 w 3225078"/>
              <a:gd name="connsiteY1" fmla="*/ 1301228 h 5578260"/>
              <a:gd name="connsiteX2" fmla="*/ 986944 w 3225078"/>
              <a:gd name="connsiteY2" fmla="*/ 4740060 h 5578260"/>
              <a:gd name="connsiteX3" fmla="*/ 1255009 w 3225078"/>
              <a:gd name="connsiteY3" fmla="*/ 1554822 h 5578260"/>
              <a:gd name="connsiteX4" fmla="*/ 3225078 w 3225078"/>
              <a:gd name="connsiteY4" fmla="*/ 107023 h 5578260"/>
              <a:gd name="connsiteX5" fmla="*/ 525542 w 3225078"/>
              <a:gd name="connsiteY5" fmla="*/ 2501761 h 5578260"/>
              <a:gd name="connsiteX6" fmla="*/ 2767876 w 3225078"/>
              <a:gd name="connsiteY6" fmla="*/ 1696096 h 5578260"/>
              <a:gd name="connsiteX7" fmla="*/ 296942 w 3225078"/>
              <a:gd name="connsiteY7" fmla="*/ 1053958 h 5578260"/>
              <a:gd name="connsiteX8" fmla="*/ 296942 w 3225078"/>
              <a:gd name="connsiteY8" fmla="*/ 1053955 h 5578260"/>
              <a:gd name="connsiteX0" fmla="*/ 0 w 2928136"/>
              <a:gd name="connsiteY0" fmla="*/ 1053955 h 5578260"/>
              <a:gd name="connsiteX1" fmla="*/ 620013 w 2928136"/>
              <a:gd name="connsiteY1" fmla="*/ 1301228 h 5578260"/>
              <a:gd name="connsiteX2" fmla="*/ 690002 w 2928136"/>
              <a:gd name="connsiteY2" fmla="*/ 4740060 h 5578260"/>
              <a:gd name="connsiteX3" fmla="*/ 958067 w 2928136"/>
              <a:gd name="connsiteY3" fmla="*/ 1554822 h 5578260"/>
              <a:gd name="connsiteX4" fmla="*/ 2928136 w 2928136"/>
              <a:gd name="connsiteY4" fmla="*/ 107023 h 5578260"/>
              <a:gd name="connsiteX5" fmla="*/ 228600 w 2928136"/>
              <a:gd name="connsiteY5" fmla="*/ 2501761 h 5578260"/>
              <a:gd name="connsiteX6" fmla="*/ 2470934 w 2928136"/>
              <a:gd name="connsiteY6" fmla="*/ 1696096 h 5578260"/>
              <a:gd name="connsiteX7" fmla="*/ 0 w 2928136"/>
              <a:gd name="connsiteY7" fmla="*/ 1053958 h 5578260"/>
              <a:gd name="connsiteX8" fmla="*/ 0 w 2928136"/>
              <a:gd name="connsiteY8" fmla="*/ 1053955 h 5578260"/>
              <a:gd name="connsiteX0" fmla="*/ 493587 w 3421723"/>
              <a:gd name="connsiteY0" fmla="*/ 1053955 h 5578260"/>
              <a:gd name="connsiteX1" fmla="*/ 1113600 w 3421723"/>
              <a:gd name="connsiteY1" fmla="*/ 1301228 h 5578260"/>
              <a:gd name="connsiteX2" fmla="*/ 1183589 w 3421723"/>
              <a:gd name="connsiteY2" fmla="*/ 4740060 h 5578260"/>
              <a:gd name="connsiteX3" fmla="*/ 1451654 w 3421723"/>
              <a:gd name="connsiteY3" fmla="*/ 1554822 h 5578260"/>
              <a:gd name="connsiteX4" fmla="*/ 3421723 w 3421723"/>
              <a:gd name="connsiteY4" fmla="*/ 107023 h 5578260"/>
              <a:gd name="connsiteX5" fmla="*/ 722187 w 3421723"/>
              <a:gd name="connsiteY5" fmla="*/ 2501761 h 5578260"/>
              <a:gd name="connsiteX6" fmla="*/ 2964521 w 3421723"/>
              <a:gd name="connsiteY6" fmla="*/ 1696096 h 5578260"/>
              <a:gd name="connsiteX7" fmla="*/ 493587 w 3421723"/>
              <a:gd name="connsiteY7" fmla="*/ 1053958 h 5578260"/>
              <a:gd name="connsiteX8" fmla="*/ 493587 w 3421723"/>
              <a:gd name="connsiteY8" fmla="*/ 1053955 h 5578260"/>
              <a:gd name="connsiteX0" fmla="*/ 493587 w 3421723"/>
              <a:gd name="connsiteY0" fmla="*/ 1053955 h 5578260"/>
              <a:gd name="connsiteX1" fmla="*/ 1113600 w 3421723"/>
              <a:gd name="connsiteY1" fmla="*/ 1301228 h 5578260"/>
              <a:gd name="connsiteX2" fmla="*/ 1183589 w 3421723"/>
              <a:gd name="connsiteY2" fmla="*/ 4740060 h 5578260"/>
              <a:gd name="connsiteX3" fmla="*/ 1451654 w 3421723"/>
              <a:gd name="connsiteY3" fmla="*/ 1554822 h 5578260"/>
              <a:gd name="connsiteX4" fmla="*/ 3421723 w 3421723"/>
              <a:gd name="connsiteY4" fmla="*/ 107023 h 5578260"/>
              <a:gd name="connsiteX5" fmla="*/ 722187 w 3421723"/>
              <a:gd name="connsiteY5" fmla="*/ 2501761 h 5578260"/>
              <a:gd name="connsiteX6" fmla="*/ 2964521 w 3421723"/>
              <a:gd name="connsiteY6" fmla="*/ 1696096 h 5578260"/>
              <a:gd name="connsiteX7" fmla="*/ 493587 w 3421723"/>
              <a:gd name="connsiteY7" fmla="*/ 1053958 h 5578260"/>
              <a:gd name="connsiteX8" fmla="*/ 493587 w 3421723"/>
              <a:gd name="connsiteY8" fmla="*/ 1053955 h 5578260"/>
              <a:gd name="connsiteX0" fmla="*/ 0 w 2928136"/>
              <a:gd name="connsiteY0" fmla="*/ 1053955 h 5578260"/>
              <a:gd name="connsiteX1" fmla="*/ 690002 w 2928136"/>
              <a:gd name="connsiteY1" fmla="*/ 4740060 h 5578260"/>
              <a:gd name="connsiteX2" fmla="*/ 958067 w 2928136"/>
              <a:gd name="connsiteY2" fmla="*/ 1554822 h 5578260"/>
              <a:gd name="connsiteX3" fmla="*/ 2928136 w 2928136"/>
              <a:gd name="connsiteY3" fmla="*/ 107023 h 5578260"/>
              <a:gd name="connsiteX4" fmla="*/ 228600 w 2928136"/>
              <a:gd name="connsiteY4" fmla="*/ 2501761 h 5578260"/>
              <a:gd name="connsiteX5" fmla="*/ 2470934 w 2928136"/>
              <a:gd name="connsiteY5" fmla="*/ 1696096 h 5578260"/>
              <a:gd name="connsiteX6" fmla="*/ 0 w 2928136"/>
              <a:gd name="connsiteY6" fmla="*/ 1053958 h 5578260"/>
              <a:gd name="connsiteX7" fmla="*/ 0 w 2928136"/>
              <a:gd name="connsiteY7" fmla="*/ 1053955 h 5578260"/>
              <a:gd name="connsiteX0" fmla="*/ 0 w 2928136"/>
              <a:gd name="connsiteY0" fmla="*/ 1053955 h 5578260"/>
              <a:gd name="connsiteX1" fmla="*/ 690002 w 2928136"/>
              <a:gd name="connsiteY1" fmla="*/ 4740060 h 5578260"/>
              <a:gd name="connsiteX2" fmla="*/ 958067 w 2928136"/>
              <a:gd name="connsiteY2" fmla="*/ 1554822 h 5578260"/>
              <a:gd name="connsiteX3" fmla="*/ 2928136 w 2928136"/>
              <a:gd name="connsiteY3" fmla="*/ 107023 h 5578260"/>
              <a:gd name="connsiteX4" fmla="*/ 228600 w 2928136"/>
              <a:gd name="connsiteY4" fmla="*/ 2501761 h 5578260"/>
              <a:gd name="connsiteX5" fmla="*/ 2470934 w 2928136"/>
              <a:gd name="connsiteY5" fmla="*/ 1696096 h 5578260"/>
              <a:gd name="connsiteX6" fmla="*/ 0 w 2928136"/>
              <a:gd name="connsiteY6" fmla="*/ 1053958 h 5578260"/>
              <a:gd name="connsiteX7" fmla="*/ 0 w 2928136"/>
              <a:gd name="connsiteY7" fmla="*/ 1053955 h 5578260"/>
              <a:gd name="connsiteX0" fmla="*/ 0 w 2928136"/>
              <a:gd name="connsiteY0" fmla="*/ 1053955 h 5578260"/>
              <a:gd name="connsiteX1" fmla="*/ 690002 w 2928136"/>
              <a:gd name="connsiteY1" fmla="*/ 4740060 h 5578260"/>
              <a:gd name="connsiteX2" fmla="*/ 958067 w 2928136"/>
              <a:gd name="connsiteY2" fmla="*/ 1554822 h 5578260"/>
              <a:gd name="connsiteX3" fmla="*/ 2928136 w 2928136"/>
              <a:gd name="connsiteY3" fmla="*/ 107023 h 5578260"/>
              <a:gd name="connsiteX4" fmla="*/ 228600 w 2928136"/>
              <a:gd name="connsiteY4" fmla="*/ 2501761 h 5578260"/>
              <a:gd name="connsiteX5" fmla="*/ 2470934 w 2928136"/>
              <a:gd name="connsiteY5" fmla="*/ 1696096 h 5578260"/>
              <a:gd name="connsiteX6" fmla="*/ 0 w 2928136"/>
              <a:gd name="connsiteY6" fmla="*/ 1053958 h 5578260"/>
              <a:gd name="connsiteX7" fmla="*/ 0 w 2928136"/>
              <a:gd name="connsiteY7" fmla="*/ 1053955 h 557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8136" h="5578260">
                <a:moveTo>
                  <a:pt x="0" y="1053955"/>
                </a:moveTo>
                <a:cubicBezTo>
                  <a:pt x="849961" y="667873"/>
                  <a:pt x="530324" y="4656582"/>
                  <a:pt x="690002" y="4740060"/>
                </a:cubicBezTo>
                <a:cubicBezTo>
                  <a:pt x="746344" y="4782326"/>
                  <a:pt x="625000" y="1780895"/>
                  <a:pt x="958067" y="1554822"/>
                </a:cubicBezTo>
                <a:cubicBezTo>
                  <a:pt x="1204042" y="2617693"/>
                  <a:pt x="2516314" y="0"/>
                  <a:pt x="2928136" y="107023"/>
                </a:cubicBezTo>
                <a:cubicBezTo>
                  <a:pt x="1435513" y="2045643"/>
                  <a:pt x="468189" y="5267469"/>
                  <a:pt x="228600" y="2501761"/>
                </a:cubicBezTo>
                <a:cubicBezTo>
                  <a:pt x="360324" y="5578260"/>
                  <a:pt x="2153781" y="2236695"/>
                  <a:pt x="2470934" y="1696096"/>
                </a:cubicBezTo>
                <a:cubicBezTo>
                  <a:pt x="429222" y="2772608"/>
                  <a:pt x="411822" y="1160981"/>
                  <a:pt x="0" y="1053958"/>
                </a:cubicBezTo>
                <a:lnTo>
                  <a:pt x="0" y="1053955"/>
                </a:lnTo>
                <a:close/>
              </a:path>
            </a:pathLst>
          </a:custGeom>
          <a:gradFill>
            <a:gsLst>
              <a:gs pos="25000">
                <a:schemeClr val="tx1"/>
              </a:gs>
              <a:gs pos="100000">
                <a:schemeClr val="tx1">
                  <a:lumMod val="75000"/>
                  <a:lumOff val="25000"/>
                </a:schemeClr>
              </a:gs>
            </a:gsLst>
            <a:lin ang="5400000" scaled="0"/>
          </a:gradFill>
          <a:ln>
            <a:noFill/>
          </a:ln>
          <a:effectLst>
            <a:outerShdw blurRad="63500" sx="101000" sy="101000" algn="ctr" rotWithShape="0">
              <a:schemeClr val="tx1">
                <a:lumMod val="75000"/>
                <a:lumOff val="25000"/>
                <a:alpha val="40000"/>
              </a:schemeClr>
            </a:outerShdw>
            <a:reflection blurRad="6350" stA="35000" endA="100" endPos="40000" dist="101600" dir="5400000" sy="-100000" algn="bl" rotWithShape="0"/>
          </a:effectLst>
          <a:scene3d>
            <a:camera prst="orthographicFront"/>
            <a:lightRig rig="morning" dir="t">
              <a:rot lat="0" lon="0" rev="12600000"/>
            </a:lightRig>
          </a:scene3d>
          <a:sp3d>
            <a:bevelT w="25400" h="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7" name="Group 32"/>
          <p:cNvGrpSpPr/>
          <p:nvPr/>
        </p:nvGrpSpPr>
        <p:grpSpPr>
          <a:xfrm>
            <a:off x="6941417" y="5105400"/>
            <a:ext cx="2238442" cy="2005669"/>
            <a:chOff x="2810256" y="4943398"/>
            <a:chExt cx="2238442" cy="2005669"/>
          </a:xfrm>
        </p:grpSpPr>
        <p:sp>
          <p:nvSpPr>
            <p:cNvPr id="10" name="Freeform 9"/>
            <p:cNvSpPr>
              <a:spLocks noChangeAspect="1"/>
            </p:cNvSpPr>
            <p:nvPr/>
          </p:nvSpPr>
          <p:spPr>
            <a:xfrm rot="6563566" flipH="1" flipV="1">
              <a:off x="2928137" y="5442737"/>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0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Freeform 7"/>
            <p:cNvSpPr>
              <a:spLocks noChangeAspect="1"/>
            </p:cNvSpPr>
            <p:nvPr/>
          </p:nvSpPr>
          <p:spPr>
            <a:xfrm rot="6563566" flipH="1" flipV="1">
              <a:off x="3359071" y="4825517"/>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35000"/>
                  </a:schemeClr>
                </a:gs>
                <a:gs pos="100000">
                  <a:schemeClr val="tx1">
                    <a:alpha val="2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Freeform 8"/>
            <p:cNvSpPr>
              <a:spLocks noChangeAspect="1"/>
            </p:cNvSpPr>
            <p:nvPr/>
          </p:nvSpPr>
          <p:spPr>
            <a:xfrm rot="6563566" flipH="1" flipV="1">
              <a:off x="3613937" y="5236996"/>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5000"/>
                  </a:schemeClr>
                </a:gs>
                <a:gs pos="100000">
                  <a:schemeClr val="tx1">
                    <a:alpha val="1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Freeform 12"/>
            <p:cNvSpPr>
              <a:spLocks noChangeAspect="1"/>
            </p:cNvSpPr>
            <p:nvPr/>
          </p:nvSpPr>
          <p:spPr>
            <a:xfrm rot="6563566" flipH="1" flipV="1">
              <a:off x="3209136" y="5914804"/>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10000"/>
                  </a:schemeClr>
                </a:gs>
                <a:gs pos="100000">
                  <a:schemeClr val="tx1">
                    <a:alpha val="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Freeform 15"/>
            <p:cNvSpPr>
              <a:spLocks noChangeAspect="1"/>
            </p:cNvSpPr>
            <p:nvPr/>
          </p:nvSpPr>
          <p:spPr>
            <a:xfrm rot="6563566" flipH="1" flipV="1">
              <a:off x="4014435" y="565845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15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FA1E4B66-4FDA-4E65-9FFF-E0056AE112D2}" type="datetime1">
              <a:rPr lang="fr-FR" smtClean="0"/>
              <a:pPr/>
              <a:t>21/08/2011</a:t>
            </a:fld>
            <a:endParaRPr lang="fr-FR"/>
          </a:p>
        </p:txBody>
      </p:sp>
      <p:sp>
        <p:nvSpPr>
          <p:cNvPr id="5" name="Footer Placeholder 4"/>
          <p:cNvSpPr>
            <a:spLocks noGrp="1"/>
          </p:cNvSpPr>
          <p:nvPr>
            <p:ph type="ftr" sz="quarter" idx="11"/>
          </p:nvPr>
        </p:nvSpPr>
        <p:spPr/>
        <p:txBody>
          <a:bodyPr/>
          <a:lstStyle/>
          <a:p>
            <a:r>
              <a:rPr lang="fr-FR" smtClean="0"/>
              <a:t>joyce65-jocelyne dubos- aout 2011</a:t>
            </a:r>
            <a:endParaRPr lang="fr-FR"/>
          </a:p>
        </p:txBody>
      </p:sp>
      <p:sp>
        <p:nvSpPr>
          <p:cNvPr id="6" name="Slide Number Placeholder 5"/>
          <p:cNvSpPr>
            <a:spLocks noGrp="1"/>
          </p:cNvSpPr>
          <p:nvPr>
            <p:ph type="sldNum" sz="quarter" idx="12"/>
          </p:nvPr>
        </p:nvSpPr>
        <p:spPr/>
        <p:txBody>
          <a:bodyPr/>
          <a:lstStyle/>
          <a:p>
            <a:fld id="{219A2377-15C1-4680-877F-2B84432172E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65163"/>
            <a:ext cx="1411288" cy="5461000"/>
          </a:xfrm>
        </p:spPr>
        <p:txBody>
          <a:bodyPr vert="eaVert"/>
          <a:lstStyle/>
          <a:p>
            <a:r>
              <a:rPr lang="fr-FR" smtClean="0"/>
              <a:t>Cliquez pour modifier le style du titre</a:t>
            </a:r>
            <a:endParaRPr/>
          </a:p>
        </p:txBody>
      </p:sp>
      <p:sp>
        <p:nvSpPr>
          <p:cNvPr id="3" name="Vertical Text Placeholder 2"/>
          <p:cNvSpPr>
            <a:spLocks noGrp="1"/>
          </p:cNvSpPr>
          <p:nvPr>
            <p:ph type="body" orient="vert" idx="1"/>
          </p:nvPr>
        </p:nvSpPr>
        <p:spPr>
          <a:xfrm>
            <a:off x="1989138" y="665163"/>
            <a:ext cx="4487862" cy="54610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4B25B75F-CC42-41B6-AE64-8A2BFA69B2A4}" type="datetime1">
              <a:rPr lang="fr-FR" smtClean="0"/>
              <a:pPr/>
              <a:t>21/08/2011</a:t>
            </a:fld>
            <a:endParaRPr lang="fr-FR"/>
          </a:p>
        </p:txBody>
      </p:sp>
      <p:sp>
        <p:nvSpPr>
          <p:cNvPr id="5" name="Footer Placeholder 4"/>
          <p:cNvSpPr>
            <a:spLocks noGrp="1"/>
          </p:cNvSpPr>
          <p:nvPr>
            <p:ph type="ftr" sz="quarter" idx="11"/>
          </p:nvPr>
        </p:nvSpPr>
        <p:spPr/>
        <p:txBody>
          <a:bodyPr/>
          <a:lstStyle/>
          <a:p>
            <a:r>
              <a:rPr lang="fr-FR" smtClean="0"/>
              <a:t>joyce65-jocelyne dubos- aout 2011</a:t>
            </a:r>
            <a:endParaRPr lang="fr-FR"/>
          </a:p>
        </p:txBody>
      </p:sp>
      <p:sp>
        <p:nvSpPr>
          <p:cNvPr id="6" name="Slide Number Placeholder 5"/>
          <p:cNvSpPr>
            <a:spLocks noGrp="1"/>
          </p:cNvSpPr>
          <p:nvPr>
            <p:ph type="sldNum" sz="quarter" idx="12"/>
          </p:nvPr>
        </p:nvSpPr>
        <p:spPr/>
        <p:txBody>
          <a:bodyPr/>
          <a:lstStyle/>
          <a:p>
            <a:fld id="{219A2377-15C1-4680-877F-2B84432172E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458320AD-A99C-46E0-8828-DA752DC180E0}" type="datetime1">
              <a:rPr lang="fr-FR" smtClean="0"/>
              <a:pPr/>
              <a:t>21/08/2011</a:t>
            </a:fld>
            <a:endParaRPr lang="fr-FR"/>
          </a:p>
        </p:txBody>
      </p:sp>
      <p:sp>
        <p:nvSpPr>
          <p:cNvPr id="5" name="Footer Placeholder 4"/>
          <p:cNvSpPr>
            <a:spLocks noGrp="1"/>
          </p:cNvSpPr>
          <p:nvPr>
            <p:ph type="ftr" sz="quarter" idx="11"/>
          </p:nvPr>
        </p:nvSpPr>
        <p:spPr/>
        <p:txBody>
          <a:bodyPr/>
          <a:lstStyle/>
          <a:p>
            <a:r>
              <a:rPr lang="fr-FR" smtClean="0"/>
              <a:t>joyce65-jocelyne dubos- aout 2011</a:t>
            </a:r>
            <a:endParaRPr lang="fr-FR"/>
          </a:p>
        </p:txBody>
      </p:sp>
      <p:sp>
        <p:nvSpPr>
          <p:cNvPr id="6" name="Slide Number Placeholder 5"/>
          <p:cNvSpPr>
            <a:spLocks noGrp="1"/>
          </p:cNvSpPr>
          <p:nvPr>
            <p:ph type="sldNum" sz="quarter" idx="12"/>
          </p:nvPr>
        </p:nvSpPr>
        <p:spPr/>
        <p:txBody>
          <a:bodyPr/>
          <a:lstStyle/>
          <a:p>
            <a:fld id="{219A2377-15C1-4680-877F-2B84432172E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538413"/>
            <a:ext cx="6665913" cy="1362075"/>
          </a:xfrm>
        </p:spPr>
        <p:txBody>
          <a:bodyPr vert="horz" lIns="91440" tIns="45720" rIns="91440" bIns="45720" rtlCol="0" anchor="b" anchorCtr="0">
            <a:normAutofit/>
          </a:bodyPr>
          <a:lstStyle>
            <a:lvl1pPr algn="r" defTabSz="914400" rtl="0" eaLnBrk="1" latinLnBrk="0" hangingPunct="1">
              <a:spcBef>
                <a:spcPct val="0"/>
              </a:spcBef>
              <a:buNone/>
              <a:defRPr sz="3600" kern="1200">
                <a:gradFill>
                  <a:gsLst>
                    <a:gs pos="0">
                      <a:schemeClr val="tx1">
                        <a:alpha val="90000"/>
                      </a:schemeClr>
                    </a:gs>
                    <a:gs pos="50000">
                      <a:schemeClr val="tx1">
                        <a:lumMod val="75000"/>
                        <a:lumOff val="25000"/>
                        <a:alpha val="90000"/>
                      </a:schemeClr>
                    </a:gs>
                    <a:gs pos="100000">
                      <a:schemeClr val="tx1">
                        <a:lumMod val="50000"/>
                        <a:lumOff val="50000"/>
                        <a:alpha val="90000"/>
                      </a:schemeClr>
                    </a:gs>
                  </a:gsLst>
                  <a:lin ang="5400000" scaled="0"/>
                </a:gradFill>
                <a:latin typeface="+mj-lt"/>
                <a:ea typeface="+mj-ea"/>
                <a:cs typeface="+mj-cs"/>
              </a:defRPr>
            </a:lvl1pPr>
          </a:lstStyle>
          <a:p>
            <a:r>
              <a:rPr lang="fr-FR" smtClean="0"/>
              <a:t>Cliquez pour modifier le style du titre</a:t>
            </a:r>
            <a:endParaRPr/>
          </a:p>
        </p:txBody>
      </p:sp>
      <p:sp>
        <p:nvSpPr>
          <p:cNvPr id="3" name="Text Placeholder 2"/>
          <p:cNvSpPr>
            <a:spLocks noGrp="1"/>
          </p:cNvSpPr>
          <p:nvPr>
            <p:ph type="body" idx="1"/>
          </p:nvPr>
        </p:nvSpPr>
        <p:spPr>
          <a:xfrm>
            <a:off x="3352799" y="3910013"/>
            <a:ext cx="4532313" cy="814387"/>
          </a:xfrm>
        </p:spPr>
        <p:txBody>
          <a:bodyPr vert="horz" lIns="91440" tIns="45720" rIns="91440" bIns="45720" rtlCol="0">
            <a:normAutofit/>
          </a:bodyPr>
          <a:lstStyle>
            <a:lvl1pPr marL="0" indent="0" algn="r" defTabSz="914400" rtl="0" eaLnBrk="1" latinLnBrk="0" hangingPunct="1">
              <a:spcBef>
                <a:spcPts val="2000"/>
              </a:spcBef>
              <a:buClr>
                <a:schemeClr val="tx1"/>
              </a:buClr>
              <a:buSzPct val="80000"/>
              <a:buFont typeface="Wingdings" pitchFamily="2" charset="2"/>
              <a:buNone/>
              <a:defRPr sz="1800" kern="1200" spc="100" baseline="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a:xfrm>
            <a:off x="457200" y="6525768"/>
            <a:ext cx="2133600" cy="256032"/>
          </a:xfrm>
        </p:spPr>
        <p:txBody>
          <a:bodyPr/>
          <a:lstStyle>
            <a:lvl1pPr algn="l">
              <a:defRPr/>
            </a:lvl1pPr>
          </a:lstStyle>
          <a:p>
            <a:fld id="{226041CE-217F-4C4E-8E74-DB6F26156A21}" type="datetime1">
              <a:rPr lang="fr-FR" smtClean="0"/>
              <a:pPr/>
              <a:t>21/08/2011</a:t>
            </a:fld>
            <a:endParaRPr lang="fr-FR"/>
          </a:p>
        </p:txBody>
      </p:sp>
      <p:sp>
        <p:nvSpPr>
          <p:cNvPr id="5" name="Footer Placeholder 4"/>
          <p:cNvSpPr>
            <a:spLocks noGrp="1"/>
          </p:cNvSpPr>
          <p:nvPr>
            <p:ph type="ftr" sz="quarter" idx="11"/>
          </p:nvPr>
        </p:nvSpPr>
        <p:spPr>
          <a:xfrm>
            <a:off x="457200" y="6261309"/>
            <a:ext cx="2895600" cy="255494"/>
          </a:xfrm>
        </p:spPr>
        <p:txBody>
          <a:bodyPr/>
          <a:lstStyle/>
          <a:p>
            <a:r>
              <a:rPr lang="fr-FR" smtClean="0"/>
              <a:t>joyce65-jocelyne dubos- aout 2011</a:t>
            </a:r>
            <a:endParaRPr lang="fr-FR"/>
          </a:p>
        </p:txBody>
      </p:sp>
      <p:sp>
        <p:nvSpPr>
          <p:cNvPr id="6" name="Slide Number Placeholder 5"/>
          <p:cNvSpPr>
            <a:spLocks noGrp="1"/>
          </p:cNvSpPr>
          <p:nvPr>
            <p:ph type="sldNum" sz="quarter" idx="12"/>
          </p:nvPr>
        </p:nvSpPr>
        <p:spPr>
          <a:xfrm>
            <a:off x="8028432" y="6208059"/>
            <a:ext cx="1048872" cy="685800"/>
          </a:xfrm>
        </p:spPr>
        <p:txBody>
          <a:bodyPr/>
          <a:lstStyle/>
          <a:p>
            <a:fld id="{219A2377-15C1-4680-877F-2B84432172EC}" type="slidenum">
              <a:rPr lang="fr-FR" smtClean="0"/>
              <a:pPr/>
              <a:t>‹N°›</a:t>
            </a:fld>
            <a:endParaRPr lang="fr-FR"/>
          </a:p>
        </p:txBody>
      </p:sp>
      <p:sp>
        <p:nvSpPr>
          <p:cNvPr id="7" name="Freeform 6"/>
          <p:cNvSpPr/>
          <p:nvPr/>
        </p:nvSpPr>
        <p:spPr>
          <a:xfrm rot="5400000" flipH="1" flipV="1">
            <a:off x="5782442" y="1304158"/>
            <a:ext cx="4208515" cy="3124199"/>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2685372 w 6756508"/>
              <a:gd name="connsiteY0" fmla="*/ 2531921 h 5551239"/>
              <a:gd name="connsiteX1" fmla="*/ 3643439 w 6756508"/>
              <a:gd name="connsiteY1" fmla="*/ 3032788 h 5551239"/>
              <a:gd name="connsiteX2" fmla="*/ 6756508 w 6756508"/>
              <a:gd name="connsiteY2" fmla="*/ 2423189 h 5551239"/>
              <a:gd name="connsiteX3" fmla="*/ 0 w 6756508"/>
              <a:gd name="connsiteY3" fmla="*/ 2498978 h 5551239"/>
              <a:gd name="connsiteX4" fmla="*/ 5384906 w 6756508"/>
              <a:gd name="connsiteY4" fmla="*/ 3174062 h 5551239"/>
              <a:gd name="connsiteX5" fmla="*/ 2685372 w 6756508"/>
              <a:gd name="connsiteY5" fmla="*/ 2531924 h 5551239"/>
              <a:gd name="connsiteX6" fmla="*/ 2685372 w 6756508"/>
              <a:gd name="connsiteY6" fmla="*/ 2531921 h 5551239"/>
              <a:gd name="connsiteX0" fmla="*/ 2685372 w 6756508"/>
              <a:gd name="connsiteY0" fmla="*/ 2531921 h 5663722"/>
              <a:gd name="connsiteX1" fmla="*/ 3643439 w 6756508"/>
              <a:gd name="connsiteY1" fmla="*/ 3032788 h 5663722"/>
              <a:gd name="connsiteX2" fmla="*/ 6756508 w 6756508"/>
              <a:gd name="connsiteY2" fmla="*/ 2423189 h 5663722"/>
              <a:gd name="connsiteX3" fmla="*/ 0 w 6756508"/>
              <a:gd name="connsiteY3" fmla="*/ 2498978 h 5663722"/>
              <a:gd name="connsiteX4" fmla="*/ 5384906 w 6756508"/>
              <a:gd name="connsiteY4" fmla="*/ 3174062 h 5663722"/>
              <a:gd name="connsiteX5" fmla="*/ 2685372 w 6756508"/>
              <a:gd name="connsiteY5" fmla="*/ 2531924 h 5663722"/>
              <a:gd name="connsiteX6" fmla="*/ 2685372 w 6756508"/>
              <a:gd name="connsiteY6" fmla="*/ 2531921 h 5663722"/>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6508" h="4203685">
                <a:moveTo>
                  <a:pt x="2685372" y="1071887"/>
                </a:moveTo>
                <a:cubicBezTo>
                  <a:pt x="3004728" y="1238842"/>
                  <a:pt x="3929746" y="843385"/>
                  <a:pt x="3643439" y="1572751"/>
                </a:cubicBezTo>
                <a:cubicBezTo>
                  <a:pt x="5291114" y="2384738"/>
                  <a:pt x="5802321" y="0"/>
                  <a:pt x="6756508" y="963152"/>
                </a:cubicBezTo>
                <a:cubicBezTo>
                  <a:pt x="5263885" y="2901772"/>
                  <a:pt x="583602" y="3607661"/>
                  <a:pt x="0" y="1038941"/>
                </a:cubicBezTo>
                <a:cubicBezTo>
                  <a:pt x="438400" y="4203685"/>
                  <a:pt x="5067753" y="2254624"/>
                  <a:pt x="5384906" y="1714025"/>
                </a:cubicBezTo>
                <a:cubicBezTo>
                  <a:pt x="4622906" y="1421925"/>
                  <a:pt x="3135294" y="1178910"/>
                  <a:pt x="2685372" y="1071887"/>
                </a:cubicBezTo>
                <a:close/>
              </a:path>
            </a:pathLst>
          </a:custGeom>
          <a:gradFill>
            <a:gsLst>
              <a:gs pos="25000">
                <a:schemeClr val="tx1"/>
              </a:gs>
              <a:gs pos="100000">
                <a:schemeClr val="tx1">
                  <a:lumMod val="75000"/>
                  <a:lumOff val="25000"/>
                </a:schemeClr>
              </a:gs>
            </a:gsLst>
            <a:lin ang="5400000" scaled="0"/>
          </a:gradFill>
          <a:ln>
            <a:noFill/>
          </a:ln>
          <a:effectLst>
            <a:outerShdw blurRad="63500" sx="101000" sy="101000" algn="ctr" rotWithShape="0">
              <a:schemeClr val="tx1">
                <a:lumMod val="75000"/>
                <a:lumOff val="25000"/>
                <a:alpha val="40000"/>
              </a:schemeClr>
            </a:outerShdw>
            <a:reflection blurRad="12050" stA="35000" endA="100" endPos="40000" dist="101600" dir="5400000" sy="-100000" algn="bl" rotWithShape="0"/>
          </a:effectLst>
          <a:scene3d>
            <a:camera prst="orthographicFront"/>
            <a:lightRig rig="morning" dir="t">
              <a:rot lat="0" lon="0" rev="6000000"/>
            </a:lightRig>
          </a:scene3d>
          <a:sp3d>
            <a:bevelT w="25400" h="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219199" y="76200"/>
            <a:ext cx="6803679" cy="1371600"/>
          </a:xfrm>
        </p:spPr>
        <p:txBody>
          <a:bodyPr/>
          <a:lstStyle/>
          <a:p>
            <a:r>
              <a:rPr lang="fr-FR" smtClean="0"/>
              <a:t>Cliquez pour modifier le style du titre</a:t>
            </a:r>
            <a:endParaRPr/>
          </a:p>
        </p:txBody>
      </p:sp>
      <p:sp>
        <p:nvSpPr>
          <p:cNvPr id="3" name="Content Placeholder 2"/>
          <p:cNvSpPr>
            <a:spLocks noGrp="1"/>
          </p:cNvSpPr>
          <p:nvPr>
            <p:ph sz="half" idx="1"/>
          </p:nvPr>
        </p:nvSpPr>
        <p:spPr>
          <a:xfrm>
            <a:off x="1737360" y="1755648"/>
            <a:ext cx="3063240" cy="4394327"/>
          </a:xfrm>
        </p:spPr>
        <p:txBody>
          <a:bodyPr>
            <a:normAutofit/>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959638" y="1755648"/>
            <a:ext cx="3063240" cy="4394327"/>
          </a:xfrm>
        </p:spPr>
        <p:txBody>
          <a:bodyPr>
            <a:normAutofit/>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17D5B8BA-551A-4D5F-854A-92D4986D01E2}" type="datetime1">
              <a:rPr lang="fr-FR" smtClean="0"/>
              <a:pPr/>
              <a:t>21/08/2011</a:t>
            </a:fld>
            <a:endParaRPr lang="fr-FR"/>
          </a:p>
        </p:txBody>
      </p:sp>
      <p:sp>
        <p:nvSpPr>
          <p:cNvPr id="6" name="Footer Placeholder 5"/>
          <p:cNvSpPr>
            <a:spLocks noGrp="1"/>
          </p:cNvSpPr>
          <p:nvPr>
            <p:ph type="ftr" sz="quarter" idx="11"/>
          </p:nvPr>
        </p:nvSpPr>
        <p:spPr/>
        <p:txBody>
          <a:bodyPr/>
          <a:lstStyle/>
          <a:p>
            <a:r>
              <a:rPr lang="fr-FR" smtClean="0"/>
              <a:t>joyce65-jocelyne dubos- aout 2011</a:t>
            </a:r>
            <a:endParaRPr lang="fr-FR"/>
          </a:p>
        </p:txBody>
      </p:sp>
      <p:sp>
        <p:nvSpPr>
          <p:cNvPr id="7" name="Slide Number Placeholder 6"/>
          <p:cNvSpPr>
            <a:spLocks noGrp="1"/>
          </p:cNvSpPr>
          <p:nvPr>
            <p:ph type="sldNum" sz="quarter" idx="12"/>
          </p:nvPr>
        </p:nvSpPr>
        <p:spPr/>
        <p:txBody>
          <a:bodyPr/>
          <a:lstStyle/>
          <a:p>
            <a:fld id="{219A2377-15C1-4680-877F-2B84432172E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51660" y="1722279"/>
            <a:ext cx="2834640" cy="639762"/>
          </a:xfrm>
        </p:spPr>
        <p:txBody>
          <a:bodyPr anchor="ctr" anchorCtr="0">
            <a:noAutofit/>
          </a:bodyPr>
          <a:lstStyle>
            <a:lvl1pPr marL="0" indent="0" algn="ctr">
              <a:buNone/>
              <a:defRPr sz="2000" b="1">
                <a:gradFill>
                  <a:gsLst>
                    <a:gs pos="0">
                      <a:schemeClr val="tx1"/>
                    </a:gs>
                    <a:gs pos="100000">
                      <a:schemeClr val="tx1">
                        <a:lumMod val="75000"/>
                        <a:lumOff val="25000"/>
                      </a:schemeClr>
                    </a:gs>
                  </a:gsLst>
                  <a:lin ang="54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5" name="Text Placeholder 4"/>
          <p:cNvSpPr>
            <a:spLocks noGrp="1"/>
          </p:cNvSpPr>
          <p:nvPr>
            <p:ph type="body" sz="quarter" idx="3"/>
          </p:nvPr>
        </p:nvSpPr>
        <p:spPr>
          <a:xfrm>
            <a:off x="5073938" y="1722279"/>
            <a:ext cx="2834640" cy="639762"/>
          </a:xfrm>
        </p:spPr>
        <p:txBody>
          <a:bodyPr vert="horz" lIns="91440" tIns="45720" rIns="91440" bIns="45720" rtlCol="0" anchor="ctr" anchorCtr="0">
            <a:noAutofit/>
          </a:bodyPr>
          <a:lstStyle>
            <a:lvl1pPr marL="0" indent="0" algn="ctr">
              <a:buNone/>
              <a:defRPr sz="2000" b="1" kern="1200">
                <a:gradFill>
                  <a:gsLst>
                    <a:gs pos="0">
                      <a:schemeClr val="tx1"/>
                    </a:gs>
                    <a:gs pos="100000">
                      <a:schemeClr val="tx1">
                        <a:lumMod val="75000"/>
                        <a:lumOff val="25000"/>
                      </a:schemeClr>
                    </a:gs>
                  </a:gsLst>
                  <a:lin ang="5400000" scaled="0"/>
                </a:gra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ts val="2000"/>
              </a:spcBef>
              <a:buClr>
                <a:schemeClr val="tx1"/>
              </a:buClr>
              <a:buSzPct val="80000"/>
              <a:buFont typeface="Wingdings" pitchFamily="2" charset="2"/>
              <a:buNone/>
            </a:pPr>
            <a:r>
              <a:rPr lang="fr-FR" smtClean="0"/>
              <a:t>Cliquez pour modifier les styles du texte du masque</a:t>
            </a:r>
          </a:p>
        </p:txBody>
      </p:sp>
      <p:sp>
        <p:nvSpPr>
          <p:cNvPr id="10" name="Freeform 9"/>
          <p:cNvSpPr/>
          <p:nvPr/>
        </p:nvSpPr>
        <p:spPr>
          <a:xfrm>
            <a:off x="1737360" y="2423160"/>
            <a:ext cx="3063240" cy="45720"/>
          </a:xfrm>
          <a:custGeom>
            <a:avLst/>
            <a:gdLst>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5728260">
                <a:moveTo>
                  <a:pt x="134471" y="125506"/>
                </a:moveTo>
                <a:cubicBezTo>
                  <a:pt x="1456765" y="327212"/>
                  <a:pt x="2770095" y="0"/>
                  <a:pt x="4020671" y="125506"/>
                </a:cubicBezTo>
                <a:cubicBezTo>
                  <a:pt x="4114800" y="1963271"/>
                  <a:pt x="3859306" y="3756212"/>
                  <a:pt x="4020671" y="5611906"/>
                </a:cubicBezTo>
                <a:cubicBezTo>
                  <a:pt x="2792506" y="5459319"/>
                  <a:pt x="1425389" y="5728260"/>
                  <a:pt x="134471" y="5611906"/>
                </a:cubicBezTo>
                <a:cubicBezTo>
                  <a:pt x="0" y="3818965"/>
                  <a:pt x="313765" y="1963271"/>
                  <a:pt x="134471" y="125506"/>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Freeform 10"/>
          <p:cNvSpPr/>
          <p:nvPr/>
        </p:nvSpPr>
        <p:spPr>
          <a:xfrm>
            <a:off x="4959638" y="2423160"/>
            <a:ext cx="3063240" cy="45720"/>
          </a:xfrm>
          <a:custGeom>
            <a:avLst/>
            <a:gdLst>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5728260">
                <a:moveTo>
                  <a:pt x="134471" y="125506"/>
                </a:moveTo>
                <a:cubicBezTo>
                  <a:pt x="1456765" y="327212"/>
                  <a:pt x="2770095" y="0"/>
                  <a:pt x="4020671" y="125506"/>
                </a:cubicBezTo>
                <a:cubicBezTo>
                  <a:pt x="4114800" y="1963271"/>
                  <a:pt x="3859306" y="3756212"/>
                  <a:pt x="4020671" y="5611906"/>
                </a:cubicBezTo>
                <a:cubicBezTo>
                  <a:pt x="2792506" y="5459319"/>
                  <a:pt x="1425389" y="5728260"/>
                  <a:pt x="134471" y="5611906"/>
                </a:cubicBezTo>
                <a:cubicBezTo>
                  <a:pt x="0" y="3818965"/>
                  <a:pt x="313765" y="1963271"/>
                  <a:pt x="134471" y="125506"/>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 name="Title 1"/>
          <p:cNvSpPr>
            <a:spLocks noGrp="1"/>
          </p:cNvSpPr>
          <p:nvPr>
            <p:ph type="title"/>
          </p:nvPr>
        </p:nvSpPr>
        <p:spPr>
          <a:xfrm>
            <a:off x="1219199" y="76200"/>
            <a:ext cx="6803679" cy="1371600"/>
          </a:xfrm>
        </p:spPr>
        <p:txBody>
          <a:bodyPr/>
          <a:lstStyle>
            <a:lvl1pPr>
              <a:defRPr/>
            </a:lvl1pPr>
          </a:lstStyle>
          <a:p>
            <a:r>
              <a:rPr lang="fr-FR" smtClean="0"/>
              <a:t>Cliquez pour modifier le style du titre</a:t>
            </a:r>
            <a:endParaRPr/>
          </a:p>
        </p:txBody>
      </p:sp>
      <p:sp>
        <p:nvSpPr>
          <p:cNvPr id="4" name="Content Placeholder 3"/>
          <p:cNvSpPr>
            <a:spLocks noGrp="1"/>
          </p:cNvSpPr>
          <p:nvPr>
            <p:ph sz="half" idx="2"/>
          </p:nvPr>
        </p:nvSpPr>
        <p:spPr>
          <a:xfrm>
            <a:off x="1737360" y="2590799"/>
            <a:ext cx="3063240" cy="3535363"/>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6" name="Content Placeholder 5"/>
          <p:cNvSpPr>
            <a:spLocks noGrp="1"/>
          </p:cNvSpPr>
          <p:nvPr>
            <p:ph sz="quarter" idx="4"/>
          </p:nvPr>
        </p:nvSpPr>
        <p:spPr>
          <a:xfrm>
            <a:off x="4959638" y="2590799"/>
            <a:ext cx="3063240" cy="3535363"/>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p>
            <a:fld id="{D647B04A-92B4-4E5B-B234-B68F66BAFEF3}" type="datetime1">
              <a:rPr lang="fr-FR" smtClean="0"/>
              <a:pPr/>
              <a:t>21/08/2011</a:t>
            </a:fld>
            <a:endParaRPr lang="fr-FR"/>
          </a:p>
        </p:txBody>
      </p:sp>
      <p:sp>
        <p:nvSpPr>
          <p:cNvPr id="8" name="Footer Placeholder 7"/>
          <p:cNvSpPr>
            <a:spLocks noGrp="1"/>
          </p:cNvSpPr>
          <p:nvPr>
            <p:ph type="ftr" sz="quarter" idx="11"/>
          </p:nvPr>
        </p:nvSpPr>
        <p:spPr/>
        <p:txBody>
          <a:bodyPr/>
          <a:lstStyle/>
          <a:p>
            <a:r>
              <a:rPr lang="fr-FR" smtClean="0"/>
              <a:t>joyce65-jocelyne dubos- aout 2011</a:t>
            </a:r>
            <a:endParaRPr lang="fr-FR"/>
          </a:p>
        </p:txBody>
      </p:sp>
      <p:sp>
        <p:nvSpPr>
          <p:cNvPr id="9" name="Slide Number Placeholder 8"/>
          <p:cNvSpPr>
            <a:spLocks noGrp="1"/>
          </p:cNvSpPr>
          <p:nvPr>
            <p:ph type="sldNum" sz="quarter" idx="12"/>
          </p:nvPr>
        </p:nvSpPr>
        <p:spPr/>
        <p:txBody>
          <a:bodyPr/>
          <a:lstStyle/>
          <a:p>
            <a:fld id="{219A2377-15C1-4680-877F-2B84432172E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a:p>
        </p:txBody>
      </p:sp>
      <p:sp>
        <p:nvSpPr>
          <p:cNvPr id="3" name="Date Placeholder 2"/>
          <p:cNvSpPr>
            <a:spLocks noGrp="1"/>
          </p:cNvSpPr>
          <p:nvPr>
            <p:ph type="dt" sz="half" idx="10"/>
          </p:nvPr>
        </p:nvSpPr>
        <p:spPr/>
        <p:txBody>
          <a:bodyPr/>
          <a:lstStyle/>
          <a:p>
            <a:fld id="{66F3793F-A307-4388-A9CF-78EBADCB8DD6}" type="datetime1">
              <a:rPr lang="fr-FR" smtClean="0"/>
              <a:pPr/>
              <a:t>21/08/2011</a:t>
            </a:fld>
            <a:endParaRPr lang="fr-FR"/>
          </a:p>
        </p:txBody>
      </p:sp>
      <p:sp>
        <p:nvSpPr>
          <p:cNvPr id="4" name="Footer Placeholder 3"/>
          <p:cNvSpPr>
            <a:spLocks noGrp="1"/>
          </p:cNvSpPr>
          <p:nvPr>
            <p:ph type="ftr" sz="quarter" idx="11"/>
          </p:nvPr>
        </p:nvSpPr>
        <p:spPr/>
        <p:txBody>
          <a:bodyPr/>
          <a:lstStyle/>
          <a:p>
            <a:r>
              <a:rPr lang="fr-FR" smtClean="0"/>
              <a:t>joyce65-jocelyne dubos- aout 2011</a:t>
            </a:r>
            <a:endParaRPr lang="fr-FR"/>
          </a:p>
        </p:txBody>
      </p:sp>
      <p:sp>
        <p:nvSpPr>
          <p:cNvPr id="5" name="Slide Number Placeholder 4"/>
          <p:cNvSpPr>
            <a:spLocks noGrp="1"/>
          </p:cNvSpPr>
          <p:nvPr>
            <p:ph type="sldNum" sz="quarter" idx="12"/>
          </p:nvPr>
        </p:nvSpPr>
        <p:spPr/>
        <p:txBody>
          <a:bodyPr/>
          <a:lstStyle/>
          <a:p>
            <a:fld id="{219A2377-15C1-4680-877F-2B84432172EC}" type="slidenum">
              <a:rPr lang="fr-FR" smtClean="0"/>
              <a:pPr/>
              <a:t>‹N°›</a:t>
            </a:fld>
            <a:endParaRPr lang="fr-FR"/>
          </a:p>
        </p:txBody>
      </p:sp>
      <p:grpSp>
        <p:nvGrpSpPr>
          <p:cNvPr id="6" name="Group 5"/>
          <p:cNvGrpSpPr/>
          <p:nvPr/>
        </p:nvGrpSpPr>
        <p:grpSpPr>
          <a:xfrm>
            <a:off x="7339001" y="5311513"/>
            <a:ext cx="1837944" cy="1533602"/>
            <a:chOff x="7339001" y="5311513"/>
            <a:chExt cx="1837944" cy="1533602"/>
          </a:xfrm>
        </p:grpSpPr>
        <p:sp>
          <p:nvSpPr>
            <p:cNvPr id="7" name="Freeform 6"/>
            <p:cNvSpPr>
              <a:spLocks noChangeAspect="1"/>
            </p:cNvSpPr>
            <p:nvPr/>
          </p:nvSpPr>
          <p:spPr>
            <a:xfrm rot="6563566" flipH="1" flipV="1">
              <a:off x="7456882" y="581085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0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Freeform 7"/>
            <p:cNvSpPr>
              <a:spLocks noChangeAspect="1"/>
            </p:cNvSpPr>
            <p:nvPr/>
          </p:nvSpPr>
          <p:spPr>
            <a:xfrm rot="6563566" flipH="1" flipV="1">
              <a:off x="7887816" y="519363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35000"/>
                  </a:schemeClr>
                </a:gs>
                <a:gs pos="100000">
                  <a:schemeClr val="tx1">
                    <a:alpha val="2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Freeform 8"/>
            <p:cNvSpPr>
              <a:spLocks noChangeAspect="1"/>
            </p:cNvSpPr>
            <p:nvPr/>
          </p:nvSpPr>
          <p:spPr>
            <a:xfrm rot="6563566" flipH="1" flipV="1">
              <a:off x="8142682" y="5605111"/>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5000"/>
                  </a:schemeClr>
                </a:gs>
                <a:gs pos="100000">
                  <a:schemeClr val="tx1">
                    <a:alpha val="1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5A0FE-2DEA-4954-B5BD-3C7392D45D0C}" type="datetime1">
              <a:rPr lang="fr-FR" smtClean="0"/>
              <a:pPr/>
              <a:t>21/08/2011</a:t>
            </a:fld>
            <a:endParaRPr lang="fr-FR"/>
          </a:p>
        </p:txBody>
      </p:sp>
      <p:sp>
        <p:nvSpPr>
          <p:cNvPr id="3" name="Footer Placeholder 2"/>
          <p:cNvSpPr>
            <a:spLocks noGrp="1"/>
          </p:cNvSpPr>
          <p:nvPr>
            <p:ph type="ftr" sz="quarter" idx="11"/>
          </p:nvPr>
        </p:nvSpPr>
        <p:spPr/>
        <p:txBody>
          <a:bodyPr/>
          <a:lstStyle/>
          <a:p>
            <a:r>
              <a:rPr lang="fr-FR" smtClean="0"/>
              <a:t>joyce65-jocelyne dubos- aout 2011</a:t>
            </a:r>
            <a:endParaRPr lang="fr-FR"/>
          </a:p>
        </p:txBody>
      </p:sp>
      <p:sp>
        <p:nvSpPr>
          <p:cNvPr id="4" name="Slide Number Placeholder 3"/>
          <p:cNvSpPr>
            <a:spLocks noGrp="1"/>
          </p:cNvSpPr>
          <p:nvPr>
            <p:ph type="sldNum" sz="quarter" idx="12"/>
          </p:nvPr>
        </p:nvSpPr>
        <p:spPr/>
        <p:txBody>
          <a:bodyPr/>
          <a:lstStyle/>
          <a:p>
            <a:fld id="{219A2377-15C1-4680-877F-2B84432172EC}" type="slidenum">
              <a:rPr lang="fr-FR" smtClean="0"/>
              <a:pPr/>
              <a:t>‹N°›</a:t>
            </a:fld>
            <a:endParaRPr lang="fr-FR"/>
          </a:p>
        </p:txBody>
      </p:sp>
      <p:grpSp>
        <p:nvGrpSpPr>
          <p:cNvPr id="8" name="Group 7"/>
          <p:cNvGrpSpPr/>
          <p:nvPr/>
        </p:nvGrpSpPr>
        <p:grpSpPr>
          <a:xfrm>
            <a:off x="7339001" y="5311513"/>
            <a:ext cx="1837944" cy="1533602"/>
            <a:chOff x="7339001" y="5311513"/>
            <a:chExt cx="1837944" cy="1533602"/>
          </a:xfrm>
        </p:grpSpPr>
        <p:sp>
          <p:nvSpPr>
            <p:cNvPr id="5" name="Freeform 4"/>
            <p:cNvSpPr>
              <a:spLocks noChangeAspect="1"/>
            </p:cNvSpPr>
            <p:nvPr/>
          </p:nvSpPr>
          <p:spPr>
            <a:xfrm rot="6563566" flipH="1" flipV="1">
              <a:off x="7456882" y="581085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0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Freeform 5"/>
            <p:cNvSpPr>
              <a:spLocks noChangeAspect="1"/>
            </p:cNvSpPr>
            <p:nvPr/>
          </p:nvSpPr>
          <p:spPr>
            <a:xfrm rot="6563566" flipH="1" flipV="1">
              <a:off x="7887816" y="519363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35000"/>
                  </a:schemeClr>
                </a:gs>
                <a:gs pos="100000">
                  <a:schemeClr val="tx1">
                    <a:alpha val="2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Freeform 6"/>
            <p:cNvSpPr>
              <a:spLocks noChangeAspect="1"/>
            </p:cNvSpPr>
            <p:nvPr/>
          </p:nvSpPr>
          <p:spPr>
            <a:xfrm rot="6563566" flipH="1" flipV="1">
              <a:off x="8142682" y="5605111"/>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5000"/>
                  </a:schemeClr>
                </a:gs>
                <a:gs pos="100000">
                  <a:schemeClr val="tx1">
                    <a:alpha val="1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0600" y="649941"/>
            <a:ext cx="3886200" cy="5486400"/>
          </a:xfrm>
        </p:spPr>
        <p:txBody>
          <a:bodyPr>
            <a:normAutofit/>
          </a:bodyPr>
          <a:lstStyle>
            <a:lvl1pPr>
              <a:defRPr sz="22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880EC955-D96E-4BC9-8051-2BFE55D43C11}" type="datetime1">
              <a:rPr lang="fr-FR" smtClean="0"/>
              <a:pPr/>
              <a:t>21/08/2011</a:t>
            </a:fld>
            <a:endParaRPr lang="fr-FR"/>
          </a:p>
        </p:txBody>
      </p:sp>
      <p:sp>
        <p:nvSpPr>
          <p:cNvPr id="6" name="Footer Placeholder 5"/>
          <p:cNvSpPr>
            <a:spLocks noGrp="1"/>
          </p:cNvSpPr>
          <p:nvPr>
            <p:ph type="ftr" sz="quarter" idx="11"/>
          </p:nvPr>
        </p:nvSpPr>
        <p:spPr/>
        <p:txBody>
          <a:bodyPr/>
          <a:lstStyle/>
          <a:p>
            <a:r>
              <a:rPr lang="fr-FR" smtClean="0"/>
              <a:t>joyce65-jocelyne dubos- aout 2011</a:t>
            </a:r>
            <a:endParaRPr lang="fr-FR"/>
          </a:p>
        </p:txBody>
      </p:sp>
      <p:sp>
        <p:nvSpPr>
          <p:cNvPr id="7" name="Slide Number Placeholder 6"/>
          <p:cNvSpPr>
            <a:spLocks noGrp="1"/>
          </p:cNvSpPr>
          <p:nvPr>
            <p:ph type="sldNum" sz="quarter" idx="12"/>
          </p:nvPr>
        </p:nvSpPr>
        <p:spPr/>
        <p:txBody>
          <a:bodyPr/>
          <a:lstStyle/>
          <a:p>
            <a:fld id="{219A2377-15C1-4680-877F-2B84432172EC}" type="slidenum">
              <a:rPr lang="fr-FR" smtClean="0"/>
              <a:pPr/>
              <a:t>‹N°›</a:t>
            </a:fld>
            <a:endParaRPr lang="fr-FR"/>
          </a:p>
        </p:txBody>
      </p:sp>
      <p:sp>
        <p:nvSpPr>
          <p:cNvPr id="4" name="Text Placeholder 3"/>
          <p:cNvSpPr>
            <a:spLocks noGrp="1"/>
          </p:cNvSpPr>
          <p:nvPr>
            <p:ph type="body" sz="half" idx="2"/>
          </p:nvPr>
        </p:nvSpPr>
        <p:spPr>
          <a:xfrm>
            <a:off x="1815353" y="2516841"/>
            <a:ext cx="2514600" cy="27432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 name="Title 1"/>
          <p:cNvSpPr>
            <a:spLocks noGrp="1"/>
          </p:cNvSpPr>
          <p:nvPr>
            <p:ph type="title"/>
          </p:nvPr>
        </p:nvSpPr>
        <p:spPr>
          <a:xfrm>
            <a:off x="1815353" y="1526241"/>
            <a:ext cx="2514600" cy="914400"/>
          </a:xfrm>
        </p:spPr>
        <p:txBody>
          <a:bodyPr anchor="b">
            <a:normAutofit/>
          </a:bodyPr>
          <a:lstStyle>
            <a:lvl1pPr algn="l">
              <a:defRPr sz="2200" b="1"/>
            </a:lvl1pPr>
          </a:lstStyle>
          <a:p>
            <a:r>
              <a:rPr lang="fr-FR" smtClean="0"/>
              <a:t>Cliquez pour modifier le style du titre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Freeform 7"/>
          <p:cNvSpPr/>
          <p:nvPr/>
        </p:nvSpPr>
        <p:spPr>
          <a:xfrm>
            <a:off x="4666129" y="523718"/>
            <a:ext cx="4114800" cy="5728260"/>
          </a:xfrm>
          <a:custGeom>
            <a:avLst/>
            <a:gdLst>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5728260">
                <a:moveTo>
                  <a:pt x="134471" y="125506"/>
                </a:moveTo>
                <a:cubicBezTo>
                  <a:pt x="1456765" y="327212"/>
                  <a:pt x="2770095" y="0"/>
                  <a:pt x="4020671" y="125506"/>
                </a:cubicBezTo>
                <a:cubicBezTo>
                  <a:pt x="4114800" y="1963271"/>
                  <a:pt x="3859306" y="3756212"/>
                  <a:pt x="4020671" y="5611906"/>
                </a:cubicBezTo>
                <a:cubicBezTo>
                  <a:pt x="2792506" y="5459319"/>
                  <a:pt x="1425389" y="5728260"/>
                  <a:pt x="134471" y="5611906"/>
                </a:cubicBezTo>
                <a:cubicBezTo>
                  <a:pt x="0" y="3818965"/>
                  <a:pt x="313765" y="1963271"/>
                  <a:pt x="134471" y="125506"/>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 name="Title 1"/>
          <p:cNvSpPr>
            <a:spLocks noGrp="1"/>
          </p:cNvSpPr>
          <p:nvPr>
            <p:ph type="title"/>
          </p:nvPr>
        </p:nvSpPr>
        <p:spPr>
          <a:xfrm>
            <a:off x="1819656" y="1527048"/>
            <a:ext cx="2514600" cy="914400"/>
          </a:xfrm>
        </p:spPr>
        <p:txBody>
          <a:bodyPr anchor="b">
            <a:normAutofit/>
          </a:bodyPr>
          <a:lstStyle>
            <a:lvl1pPr algn="l">
              <a:defRPr sz="2200" b="1"/>
            </a:lvl1pPr>
          </a:lstStyle>
          <a:p>
            <a:r>
              <a:rPr lang="fr-FR" smtClean="0"/>
              <a:t>Cliquez pour modifier le style du titre</a:t>
            </a:r>
            <a:endParaRPr/>
          </a:p>
        </p:txBody>
      </p:sp>
      <p:sp>
        <p:nvSpPr>
          <p:cNvPr id="3" name="Picture Placeholder 2"/>
          <p:cNvSpPr>
            <a:spLocks noGrp="1"/>
          </p:cNvSpPr>
          <p:nvPr>
            <p:ph type="pic" idx="1"/>
          </p:nvPr>
        </p:nvSpPr>
        <p:spPr>
          <a:xfrm>
            <a:off x="4937760" y="786384"/>
            <a:ext cx="3611880" cy="5212080"/>
          </a:xfrm>
          <a:effectLst>
            <a:softEdge rad="31750"/>
          </a:effectLst>
        </p:spPr>
        <p:txBody>
          <a:bodyPr>
            <a:normAutofit/>
          </a:bodyPr>
          <a:lstStyle>
            <a:lvl1pPr marL="0" indent="0">
              <a:buNone/>
              <a:defRPr sz="2200">
                <a:solidFill>
                  <a:schemeClr val="bg1">
                    <a:lumMod val="9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a:p>
        </p:txBody>
      </p:sp>
      <p:sp>
        <p:nvSpPr>
          <p:cNvPr id="4" name="Text Placeholder 3"/>
          <p:cNvSpPr>
            <a:spLocks noGrp="1"/>
          </p:cNvSpPr>
          <p:nvPr>
            <p:ph type="body" sz="half" idx="2"/>
          </p:nvPr>
        </p:nvSpPr>
        <p:spPr>
          <a:xfrm>
            <a:off x="1819656" y="2514600"/>
            <a:ext cx="2514600" cy="27432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DF31AF9D-52CE-41A3-B3F4-BC5A5CC6C13F}" type="datetime1">
              <a:rPr lang="fr-FR" smtClean="0"/>
              <a:pPr/>
              <a:t>21/08/2011</a:t>
            </a:fld>
            <a:endParaRPr lang="fr-FR"/>
          </a:p>
        </p:txBody>
      </p:sp>
      <p:sp>
        <p:nvSpPr>
          <p:cNvPr id="6" name="Footer Placeholder 5"/>
          <p:cNvSpPr>
            <a:spLocks noGrp="1"/>
          </p:cNvSpPr>
          <p:nvPr>
            <p:ph type="ftr" sz="quarter" idx="11"/>
          </p:nvPr>
        </p:nvSpPr>
        <p:spPr/>
        <p:txBody>
          <a:bodyPr/>
          <a:lstStyle/>
          <a:p>
            <a:r>
              <a:rPr lang="fr-FR" smtClean="0"/>
              <a:t>joyce65-jocelyne dubos- aout 2011</a:t>
            </a:r>
            <a:endParaRPr lang="fr-FR"/>
          </a:p>
        </p:txBody>
      </p:sp>
      <p:sp>
        <p:nvSpPr>
          <p:cNvPr id="7" name="Slide Number Placeholder 6"/>
          <p:cNvSpPr>
            <a:spLocks noGrp="1"/>
          </p:cNvSpPr>
          <p:nvPr>
            <p:ph type="sldNum" sz="quarter" idx="12"/>
          </p:nvPr>
        </p:nvSpPr>
        <p:spPr/>
        <p:txBody>
          <a:bodyPr/>
          <a:lstStyle/>
          <a:p>
            <a:fld id="{219A2377-15C1-4680-877F-2B84432172E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199" y="76200"/>
            <a:ext cx="6803679" cy="1371600"/>
          </a:xfrm>
          <a:prstGeom prst="rect">
            <a:avLst/>
          </a:prstGeom>
        </p:spPr>
        <p:txBody>
          <a:bodyPr vert="horz" lIns="91440" tIns="45720" rIns="91440" bIns="45720" rtlCol="0" anchor="ctr">
            <a:normAutofit/>
          </a:bodyPr>
          <a:lstStyle/>
          <a:p>
            <a:r>
              <a:rPr lang="fr-FR" smtClean="0"/>
              <a:t>Cliquez pour modifier le style du titre</a:t>
            </a:r>
            <a:endParaRPr/>
          </a:p>
        </p:txBody>
      </p:sp>
      <p:sp>
        <p:nvSpPr>
          <p:cNvPr id="3" name="Text Placeholder 2"/>
          <p:cNvSpPr>
            <a:spLocks noGrp="1"/>
          </p:cNvSpPr>
          <p:nvPr>
            <p:ph type="body" idx="1"/>
          </p:nvPr>
        </p:nvSpPr>
        <p:spPr>
          <a:xfrm>
            <a:off x="1981200" y="1752600"/>
            <a:ext cx="6041679" cy="43735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5889279" y="6498874"/>
            <a:ext cx="2133600" cy="256032"/>
          </a:xfrm>
          <a:prstGeom prst="rect">
            <a:avLst/>
          </a:prstGeom>
        </p:spPr>
        <p:txBody>
          <a:bodyPr vert="horz" lIns="91440" tIns="45720" rIns="91440" bIns="0" rtlCol="0" anchor="ctr"/>
          <a:lstStyle>
            <a:lvl1pPr marL="0" algn="r" defTabSz="914400" rtl="0" eaLnBrk="1" latinLnBrk="0" hangingPunct="1">
              <a:defRPr sz="1000" b="1" kern="1200">
                <a:solidFill>
                  <a:schemeClr val="tx1">
                    <a:lumMod val="75000"/>
                    <a:lumOff val="25000"/>
                    <a:alpha val="40000"/>
                  </a:schemeClr>
                </a:solidFill>
                <a:latin typeface="+mj-lt"/>
                <a:ea typeface="+mn-ea"/>
                <a:cs typeface="+mn-cs"/>
              </a:defRPr>
            </a:lvl1pPr>
          </a:lstStyle>
          <a:p>
            <a:fld id="{D4AF79CD-B192-464C-A030-123A40CA2208}" type="datetime1">
              <a:rPr lang="fr-FR" smtClean="0"/>
              <a:pPr/>
              <a:t>21/08/2011</a:t>
            </a:fld>
            <a:endParaRPr lang="fr-FR"/>
          </a:p>
        </p:txBody>
      </p:sp>
      <p:sp>
        <p:nvSpPr>
          <p:cNvPr id="5" name="Footer Placeholder 4"/>
          <p:cNvSpPr>
            <a:spLocks noGrp="1"/>
          </p:cNvSpPr>
          <p:nvPr>
            <p:ph type="ftr" sz="quarter" idx="3"/>
          </p:nvPr>
        </p:nvSpPr>
        <p:spPr>
          <a:xfrm>
            <a:off x="1981200" y="6499412"/>
            <a:ext cx="2895600" cy="255494"/>
          </a:xfrm>
          <a:prstGeom prst="rect">
            <a:avLst/>
          </a:prstGeom>
        </p:spPr>
        <p:txBody>
          <a:bodyPr vert="horz" lIns="91440" tIns="45720" rIns="91440" bIns="0" rtlCol="0" anchor="ctr"/>
          <a:lstStyle>
            <a:lvl1pPr marL="0" algn="l" defTabSz="914400" rtl="0" eaLnBrk="1" latinLnBrk="0" hangingPunct="1">
              <a:defRPr sz="1000" b="1" kern="1200">
                <a:solidFill>
                  <a:schemeClr val="tx1">
                    <a:lumMod val="75000"/>
                    <a:lumOff val="25000"/>
                    <a:alpha val="40000"/>
                  </a:schemeClr>
                </a:solidFill>
                <a:latin typeface="+mj-lt"/>
                <a:ea typeface="+mn-ea"/>
                <a:cs typeface="+mn-cs"/>
              </a:defRPr>
            </a:lvl1pPr>
          </a:lstStyle>
          <a:p>
            <a:r>
              <a:rPr lang="fr-FR" smtClean="0"/>
              <a:t>joyce65-jocelyne dubos- aout 2011</a:t>
            </a:r>
            <a:endParaRPr lang="fr-FR"/>
          </a:p>
        </p:txBody>
      </p:sp>
      <p:sp>
        <p:nvSpPr>
          <p:cNvPr id="6" name="Slide Number Placeholder 5"/>
          <p:cNvSpPr>
            <a:spLocks noGrp="1"/>
          </p:cNvSpPr>
          <p:nvPr>
            <p:ph type="sldNum" sz="quarter" idx="4"/>
          </p:nvPr>
        </p:nvSpPr>
        <p:spPr>
          <a:xfrm>
            <a:off x="8027894" y="6208059"/>
            <a:ext cx="1048872" cy="685800"/>
          </a:xfrm>
          <a:prstGeom prst="rect">
            <a:avLst/>
          </a:prstGeom>
        </p:spPr>
        <p:txBody>
          <a:bodyPr vert="horz" lIns="91440" tIns="45720" rIns="91440" bIns="0" rtlCol="0" anchor="ctr"/>
          <a:lstStyle>
            <a:lvl1pPr algn="r">
              <a:defRPr sz="2800" b="1">
                <a:solidFill>
                  <a:schemeClr val="tx1">
                    <a:lumMod val="75000"/>
                    <a:lumOff val="25000"/>
                    <a:alpha val="40000"/>
                  </a:schemeClr>
                </a:solidFill>
                <a:latin typeface="+mj-lt"/>
              </a:defRPr>
            </a:lvl1pPr>
          </a:lstStyle>
          <a:p>
            <a:fld id="{219A2377-15C1-4680-877F-2B84432172EC}" type="slidenum">
              <a:rPr lang="fr-FR" smtClean="0"/>
              <a:pPr/>
              <a:t>‹N°›</a:t>
            </a:fld>
            <a:endParaRPr lang="fr-FR"/>
          </a:p>
        </p:txBody>
      </p:sp>
      <p:sp>
        <p:nvSpPr>
          <p:cNvPr id="8" name="Freeform 7"/>
          <p:cNvSpPr/>
          <p:nvPr/>
        </p:nvSpPr>
        <p:spPr>
          <a:xfrm>
            <a:off x="-990600" y="76200"/>
            <a:ext cx="3340100" cy="6629400"/>
          </a:xfrm>
          <a:custGeom>
            <a:avLst/>
            <a:gdLst>
              <a:gd name="connsiteX0" fmla="*/ 0 w 2057400"/>
              <a:gd name="connsiteY0" fmla="*/ 3238500 h 6477000"/>
              <a:gd name="connsiteX1" fmla="*/ 48274 w 2057400"/>
              <a:gd name="connsiteY1" fmla="*/ 2258072 h 6477000"/>
              <a:gd name="connsiteX2" fmla="*/ 1028706 w 2057400"/>
              <a:gd name="connsiteY2" fmla="*/ 1 h 6477000"/>
              <a:gd name="connsiteX3" fmla="*/ 2009129 w 2057400"/>
              <a:gd name="connsiteY3" fmla="*/ 2258077 h 6477000"/>
              <a:gd name="connsiteX4" fmla="*/ 2057403 w 2057400"/>
              <a:gd name="connsiteY4" fmla="*/ 3238502 h 6477000"/>
              <a:gd name="connsiteX5" fmla="*/ 2009129 w 2057400"/>
              <a:gd name="connsiteY5" fmla="*/ 4218929 h 6477000"/>
              <a:gd name="connsiteX6" fmla="*/ 1028701 w 2057400"/>
              <a:gd name="connsiteY6" fmla="*/ 6477002 h 6477000"/>
              <a:gd name="connsiteX7" fmla="*/ 48277 w 2057400"/>
              <a:gd name="connsiteY7" fmla="*/ 4218927 h 6477000"/>
              <a:gd name="connsiteX8" fmla="*/ 3 w 2057400"/>
              <a:gd name="connsiteY8" fmla="*/ 3238501 h 6477000"/>
              <a:gd name="connsiteX9" fmla="*/ 0 w 2057400"/>
              <a:gd name="connsiteY9" fmla="*/ 3238500 h 6477000"/>
              <a:gd name="connsiteX0" fmla="*/ 0 w 2057403"/>
              <a:gd name="connsiteY0" fmla="*/ 3238507 h 6477012"/>
              <a:gd name="connsiteX1" fmla="*/ 48274 w 2057403"/>
              <a:gd name="connsiteY1" fmla="*/ 2258079 h 6477012"/>
              <a:gd name="connsiteX2" fmla="*/ 1028706 w 2057403"/>
              <a:gd name="connsiteY2" fmla="*/ 8 h 6477012"/>
              <a:gd name="connsiteX3" fmla="*/ 2009129 w 2057403"/>
              <a:gd name="connsiteY3" fmla="*/ 2258084 h 6477012"/>
              <a:gd name="connsiteX4" fmla="*/ 2057403 w 2057403"/>
              <a:gd name="connsiteY4" fmla="*/ 3238509 h 6477012"/>
              <a:gd name="connsiteX5" fmla="*/ 2009129 w 2057403"/>
              <a:gd name="connsiteY5" fmla="*/ 4218936 h 6477012"/>
              <a:gd name="connsiteX6" fmla="*/ 1028701 w 2057403"/>
              <a:gd name="connsiteY6" fmla="*/ 6477009 h 6477012"/>
              <a:gd name="connsiteX7" fmla="*/ 48277 w 2057403"/>
              <a:gd name="connsiteY7" fmla="*/ 4218934 h 6477012"/>
              <a:gd name="connsiteX8" fmla="*/ 3 w 2057403"/>
              <a:gd name="connsiteY8" fmla="*/ 3238508 h 6477012"/>
              <a:gd name="connsiteX9" fmla="*/ 0 w 2057403"/>
              <a:gd name="connsiteY9" fmla="*/ 3238507 h 6477012"/>
              <a:gd name="connsiteX0" fmla="*/ 0 w 2057403"/>
              <a:gd name="connsiteY0" fmla="*/ 3238507 h 6477012"/>
              <a:gd name="connsiteX1" fmla="*/ 886474 w 2057403"/>
              <a:gd name="connsiteY1" fmla="*/ 2562879 h 6477012"/>
              <a:gd name="connsiteX2" fmla="*/ 1028706 w 2057403"/>
              <a:gd name="connsiteY2" fmla="*/ 8 h 6477012"/>
              <a:gd name="connsiteX3" fmla="*/ 2009129 w 2057403"/>
              <a:gd name="connsiteY3" fmla="*/ 2258084 h 6477012"/>
              <a:gd name="connsiteX4" fmla="*/ 2057403 w 2057403"/>
              <a:gd name="connsiteY4" fmla="*/ 3238509 h 6477012"/>
              <a:gd name="connsiteX5" fmla="*/ 2009129 w 2057403"/>
              <a:gd name="connsiteY5" fmla="*/ 4218936 h 6477012"/>
              <a:gd name="connsiteX6" fmla="*/ 1028701 w 2057403"/>
              <a:gd name="connsiteY6" fmla="*/ 6477009 h 6477012"/>
              <a:gd name="connsiteX7" fmla="*/ 48277 w 2057403"/>
              <a:gd name="connsiteY7" fmla="*/ 4218934 h 6477012"/>
              <a:gd name="connsiteX8" fmla="*/ 3 w 2057403"/>
              <a:gd name="connsiteY8" fmla="*/ 3238508 h 6477012"/>
              <a:gd name="connsiteX9" fmla="*/ 0 w 2057403"/>
              <a:gd name="connsiteY9" fmla="*/ 3238507 h 6477012"/>
              <a:gd name="connsiteX0" fmla="*/ 0 w 2057403"/>
              <a:gd name="connsiteY0" fmla="*/ 3238507 h 6477012"/>
              <a:gd name="connsiteX1" fmla="*/ 886474 w 2057403"/>
              <a:gd name="connsiteY1" fmla="*/ 2562879 h 6477012"/>
              <a:gd name="connsiteX2" fmla="*/ 1028706 w 2057403"/>
              <a:gd name="connsiteY2" fmla="*/ 8 h 6477012"/>
              <a:gd name="connsiteX3" fmla="*/ 2009129 w 2057403"/>
              <a:gd name="connsiteY3" fmla="*/ 2258084 h 6477012"/>
              <a:gd name="connsiteX4" fmla="*/ 2057403 w 2057403"/>
              <a:gd name="connsiteY4" fmla="*/ 3238509 h 6477012"/>
              <a:gd name="connsiteX5" fmla="*/ 2009129 w 2057403"/>
              <a:gd name="connsiteY5" fmla="*/ 4218936 h 6477012"/>
              <a:gd name="connsiteX6" fmla="*/ 1028701 w 2057403"/>
              <a:gd name="connsiteY6" fmla="*/ 6477009 h 6477012"/>
              <a:gd name="connsiteX7" fmla="*/ 48277 w 2057403"/>
              <a:gd name="connsiteY7" fmla="*/ 4218934 h 6477012"/>
              <a:gd name="connsiteX8" fmla="*/ 3 w 2057403"/>
              <a:gd name="connsiteY8" fmla="*/ 3238508 h 6477012"/>
              <a:gd name="connsiteX9" fmla="*/ 0 w 2057403"/>
              <a:gd name="connsiteY9" fmla="*/ 3238507 h 6477012"/>
              <a:gd name="connsiteX0" fmla="*/ 593235 w 2650638"/>
              <a:gd name="connsiteY0" fmla="*/ 3238507 h 6477012"/>
              <a:gd name="connsiteX1" fmla="*/ 1479709 w 2650638"/>
              <a:gd name="connsiteY1" fmla="*/ 2562879 h 6477012"/>
              <a:gd name="connsiteX2" fmla="*/ 1621941 w 2650638"/>
              <a:gd name="connsiteY2" fmla="*/ 8 h 6477012"/>
              <a:gd name="connsiteX3" fmla="*/ 2602364 w 2650638"/>
              <a:gd name="connsiteY3" fmla="*/ 2258084 h 6477012"/>
              <a:gd name="connsiteX4" fmla="*/ 2650638 w 2650638"/>
              <a:gd name="connsiteY4" fmla="*/ 3238509 h 6477012"/>
              <a:gd name="connsiteX5" fmla="*/ 2602364 w 2650638"/>
              <a:gd name="connsiteY5" fmla="*/ 4218936 h 6477012"/>
              <a:gd name="connsiteX6" fmla="*/ 1621936 w 2650638"/>
              <a:gd name="connsiteY6" fmla="*/ 6477009 h 6477012"/>
              <a:gd name="connsiteX7" fmla="*/ 641512 w 2650638"/>
              <a:gd name="connsiteY7" fmla="*/ 4218934 h 6477012"/>
              <a:gd name="connsiteX8" fmla="*/ 593238 w 2650638"/>
              <a:gd name="connsiteY8" fmla="*/ 3238508 h 6477012"/>
              <a:gd name="connsiteX9" fmla="*/ 593235 w 2650638"/>
              <a:gd name="connsiteY9" fmla="*/ 3238507 h 6477012"/>
              <a:gd name="connsiteX0" fmla="*/ 593235 w 3406086"/>
              <a:gd name="connsiteY0" fmla="*/ 3238507 h 6477012"/>
              <a:gd name="connsiteX1" fmla="*/ 1479709 w 3406086"/>
              <a:gd name="connsiteY1" fmla="*/ 2562879 h 6477012"/>
              <a:gd name="connsiteX2" fmla="*/ 1621941 w 3406086"/>
              <a:gd name="connsiteY2" fmla="*/ 8 h 6477012"/>
              <a:gd name="connsiteX3" fmla="*/ 2602364 w 3406086"/>
              <a:gd name="connsiteY3" fmla="*/ 2258084 h 6477012"/>
              <a:gd name="connsiteX4" fmla="*/ 2650638 w 3406086"/>
              <a:gd name="connsiteY4" fmla="*/ 3238509 h 6477012"/>
              <a:gd name="connsiteX5" fmla="*/ 2602364 w 3406086"/>
              <a:gd name="connsiteY5" fmla="*/ 4218936 h 6477012"/>
              <a:gd name="connsiteX6" fmla="*/ 1621936 w 3406086"/>
              <a:gd name="connsiteY6" fmla="*/ 6477009 h 6477012"/>
              <a:gd name="connsiteX7" fmla="*/ 641512 w 3406086"/>
              <a:gd name="connsiteY7" fmla="*/ 4218934 h 6477012"/>
              <a:gd name="connsiteX8" fmla="*/ 593238 w 3406086"/>
              <a:gd name="connsiteY8" fmla="*/ 3238508 h 6477012"/>
              <a:gd name="connsiteX9" fmla="*/ 593235 w 3406086"/>
              <a:gd name="connsiteY9" fmla="*/ 3238507 h 6477012"/>
              <a:gd name="connsiteX0" fmla="*/ 593235 w 3406086"/>
              <a:gd name="connsiteY0" fmla="*/ 3238507 h 6477012"/>
              <a:gd name="connsiteX1" fmla="*/ 1479709 w 3406086"/>
              <a:gd name="connsiteY1" fmla="*/ 2562879 h 6477012"/>
              <a:gd name="connsiteX2" fmla="*/ 1621941 w 3406086"/>
              <a:gd name="connsiteY2" fmla="*/ 8 h 6477012"/>
              <a:gd name="connsiteX3" fmla="*/ 2602364 w 3406086"/>
              <a:gd name="connsiteY3" fmla="*/ 2258084 h 6477012"/>
              <a:gd name="connsiteX4" fmla="*/ 2650638 w 3406086"/>
              <a:gd name="connsiteY4" fmla="*/ 3238509 h 6477012"/>
              <a:gd name="connsiteX5" fmla="*/ 2602364 w 3406086"/>
              <a:gd name="connsiteY5" fmla="*/ 4218936 h 6477012"/>
              <a:gd name="connsiteX6" fmla="*/ 1621936 w 3406086"/>
              <a:gd name="connsiteY6" fmla="*/ 6477009 h 6477012"/>
              <a:gd name="connsiteX7" fmla="*/ 641512 w 3406086"/>
              <a:gd name="connsiteY7" fmla="*/ 4218934 h 6477012"/>
              <a:gd name="connsiteX8" fmla="*/ 593238 w 3406086"/>
              <a:gd name="connsiteY8" fmla="*/ 3238508 h 6477012"/>
              <a:gd name="connsiteX9" fmla="*/ 593235 w 3406086"/>
              <a:gd name="connsiteY9" fmla="*/ 3238507 h 6477012"/>
              <a:gd name="connsiteX0" fmla="*/ 593235 w 3406086"/>
              <a:gd name="connsiteY0" fmla="*/ 3238507 h 6477012"/>
              <a:gd name="connsiteX1" fmla="*/ 1479709 w 3406086"/>
              <a:gd name="connsiteY1" fmla="*/ 2562879 h 6477012"/>
              <a:gd name="connsiteX2" fmla="*/ 1621941 w 3406086"/>
              <a:gd name="connsiteY2" fmla="*/ 8 h 6477012"/>
              <a:gd name="connsiteX3" fmla="*/ 2602364 w 3406086"/>
              <a:gd name="connsiteY3" fmla="*/ 2258084 h 6477012"/>
              <a:gd name="connsiteX4" fmla="*/ 1964838 w 3406086"/>
              <a:gd name="connsiteY4" fmla="*/ 2628909 h 6477012"/>
              <a:gd name="connsiteX5" fmla="*/ 2602364 w 3406086"/>
              <a:gd name="connsiteY5" fmla="*/ 4218936 h 6477012"/>
              <a:gd name="connsiteX6" fmla="*/ 1621936 w 3406086"/>
              <a:gd name="connsiteY6" fmla="*/ 6477009 h 6477012"/>
              <a:gd name="connsiteX7" fmla="*/ 641512 w 3406086"/>
              <a:gd name="connsiteY7" fmla="*/ 4218934 h 6477012"/>
              <a:gd name="connsiteX8" fmla="*/ 593238 w 3406086"/>
              <a:gd name="connsiteY8" fmla="*/ 3238508 h 6477012"/>
              <a:gd name="connsiteX9" fmla="*/ 593235 w 3406086"/>
              <a:gd name="connsiteY9" fmla="*/ 3238507 h 6477012"/>
              <a:gd name="connsiteX0" fmla="*/ 593235 w 3406086"/>
              <a:gd name="connsiteY0" fmla="*/ 3238507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7" fmla="*/ 593238 w 3406086"/>
              <a:gd name="connsiteY7" fmla="*/ 3238508 h 6477009"/>
              <a:gd name="connsiteX8" fmla="*/ 593235 w 3406086"/>
              <a:gd name="connsiteY8" fmla="*/ 3238507 h 6477009"/>
              <a:gd name="connsiteX0" fmla="*/ 593235 w 3406086"/>
              <a:gd name="connsiteY0" fmla="*/ 3238507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7" fmla="*/ 593238 w 3406086"/>
              <a:gd name="connsiteY7" fmla="*/ 3238508 h 6477009"/>
              <a:gd name="connsiteX8" fmla="*/ 593235 w 3406086"/>
              <a:gd name="connsiteY8" fmla="*/ 3238507 h 6477009"/>
              <a:gd name="connsiteX0" fmla="*/ 593238 w 3406086"/>
              <a:gd name="connsiteY0" fmla="*/ 3238508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7" fmla="*/ 593238 w 3406086"/>
              <a:gd name="connsiteY7" fmla="*/ 3238508 h 6477009"/>
              <a:gd name="connsiteX0" fmla="*/ 641512 w 3406086"/>
              <a:gd name="connsiteY0" fmla="*/ 42189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17780" h="6477009">
                <a:moveTo>
                  <a:pt x="1860712" y="2923534"/>
                </a:moveTo>
                <a:cubicBezTo>
                  <a:pt x="1944660" y="1493706"/>
                  <a:pt x="1492916" y="2558773"/>
                  <a:pt x="1479709" y="2562879"/>
                </a:cubicBezTo>
                <a:cubicBezTo>
                  <a:pt x="3317780" y="1849120"/>
                  <a:pt x="1173778" y="0"/>
                  <a:pt x="1621941" y="8"/>
                </a:cubicBezTo>
                <a:cubicBezTo>
                  <a:pt x="0" y="1257313"/>
                  <a:pt x="2466688" y="913421"/>
                  <a:pt x="2602364" y="2258084"/>
                </a:cubicBezTo>
                <a:cubicBezTo>
                  <a:pt x="2812155" y="1330547"/>
                  <a:pt x="2128243" y="1925755"/>
                  <a:pt x="1964838" y="2628909"/>
                </a:cubicBezTo>
                <a:cubicBezTo>
                  <a:pt x="1801433" y="3332063"/>
                  <a:pt x="1842490" y="6212005"/>
                  <a:pt x="1621936" y="6477009"/>
                </a:cubicBezTo>
                <a:cubicBezTo>
                  <a:pt x="1173776" y="6477006"/>
                  <a:pt x="3025088" y="1778999"/>
                  <a:pt x="1860712" y="2923534"/>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gradFill>
            <a:gsLst>
              <a:gs pos="0">
                <a:schemeClr val="tx1">
                  <a:alpha val="90000"/>
                </a:schemeClr>
              </a:gs>
              <a:gs pos="50000">
                <a:schemeClr val="tx1">
                  <a:lumMod val="75000"/>
                  <a:lumOff val="25000"/>
                  <a:alpha val="90000"/>
                </a:schemeClr>
              </a:gs>
              <a:gs pos="100000">
                <a:schemeClr val="tx1">
                  <a:lumMod val="50000"/>
                  <a:lumOff val="50000"/>
                </a:schemeClr>
              </a:gs>
            </a:gsLst>
            <a:lin ang="5400000" scaled="0"/>
          </a:gradFill>
          <a:latin typeface="+mj-lt"/>
          <a:ea typeface="+mj-ea"/>
          <a:cs typeface="+mj-cs"/>
        </a:defRPr>
      </a:lvl1pPr>
    </p:titleStyle>
    <p:bodyStyle>
      <a:lvl1pPr marL="342900" indent="-342900" algn="l" defTabSz="914400" rtl="0" eaLnBrk="1" latinLnBrk="0" hangingPunct="1">
        <a:spcBef>
          <a:spcPts val="2000"/>
        </a:spcBef>
        <a:buClr>
          <a:schemeClr val="tx1"/>
        </a:buClr>
        <a:buSzPct val="80000"/>
        <a:buFont typeface="Wingdings" pitchFamily="2" charset="2"/>
        <a:buChar char="v"/>
        <a:defRPr sz="22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1pPr>
      <a:lvl2pPr marL="577850" indent="-228600" algn="l" defTabSz="914400" rtl="0" eaLnBrk="1" latinLnBrk="0" hangingPunct="1">
        <a:spcBef>
          <a:spcPts val="1200"/>
        </a:spcBef>
        <a:buSzPct val="100000"/>
        <a:buFont typeface="Wingdings" pitchFamily="2" charset="2"/>
        <a:buChar char=""/>
        <a:defRPr sz="22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2pPr>
      <a:lvl3pPr marL="806450" indent="-228600" algn="l" defTabSz="914400" rtl="0" eaLnBrk="1" latinLnBrk="0" hangingPunct="1">
        <a:spcBef>
          <a:spcPts val="1200"/>
        </a:spcBef>
        <a:buClr>
          <a:schemeClr val="accent4"/>
        </a:buClr>
        <a:buSzPct val="100000"/>
        <a:buFont typeface="Wingdings" pitchFamily="2" charset="2"/>
        <a:buChar char="w"/>
        <a:defRPr sz="20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3pPr>
      <a:lvl4pPr marL="1035050" indent="-228600" algn="l" defTabSz="914400" rtl="0" eaLnBrk="1" latinLnBrk="0" hangingPunct="1">
        <a:spcBef>
          <a:spcPts val="1200"/>
        </a:spcBef>
        <a:buClr>
          <a:schemeClr val="accent2"/>
        </a:buClr>
        <a:buFont typeface="Wingdings" pitchFamily="2" charset="2"/>
        <a:buChar char=""/>
        <a:defRPr sz="18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4pPr>
      <a:lvl5pPr marL="1263650" indent="-228600" algn="l" defTabSz="914400" rtl="0" eaLnBrk="1" latinLnBrk="0" hangingPunct="1">
        <a:spcBef>
          <a:spcPts val="1200"/>
        </a:spcBef>
        <a:buClr>
          <a:schemeClr val="accent3"/>
        </a:buClr>
        <a:buSzPct val="100000"/>
        <a:buFont typeface="Wingdings" pitchFamily="2" charset="2"/>
        <a:buChar char="w"/>
        <a:defRPr sz="16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community.capseo.com/joyce6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om.com/people/40361-jocelyne-abderrafi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relation-affaires.com/profile/jocelynedubo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lesreseauxsociaux.onlinestv.net/internet=joyce6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joyce65-cuisine-du-monde.com/" TargetMode="External"/><Relationship Id="rId2" Type="http://schemas.openxmlformats.org/officeDocument/2006/relationships/hyperlink" Target="http://joyce-emploi-vdi.com/" TargetMode="External"/><Relationship Id="rId1" Type="http://schemas.openxmlformats.org/officeDocument/2006/relationships/slideLayout" Target="../slideLayouts/slideLayout2.xml"/><Relationship Id="rId4" Type="http://schemas.openxmlformats.org/officeDocument/2006/relationships/hyperlink" Target="http://www.stations-pyrenees.com/"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facebook.com/joyce6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izoppers.com/users/338250-jocelyne-dubo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killpages.com/jocelyne.dubo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eferralkey.com/joyce6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atoocash.net/profile/joyce6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rban-profil.com/profile/joce6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reedyzone.com/profile/16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eebiz.com/web/user/joyce6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14650" y="1600200"/>
            <a:ext cx="5238750" cy="1036712"/>
          </a:xfrm>
        </p:spPr>
        <p:txBody>
          <a:bodyPr/>
          <a:lstStyle/>
          <a:p>
            <a:r>
              <a:rPr lang="fr-FR" dirty="0" smtClean="0">
                <a:latin typeface="Verdana" pitchFamily="34" charset="0"/>
              </a:rPr>
              <a:t>Réseaux Sociaux</a:t>
            </a:r>
            <a:endParaRPr lang="fr-FR" dirty="0">
              <a:latin typeface="Verdana" pitchFamily="34" charset="0"/>
            </a:endParaRPr>
          </a:p>
        </p:txBody>
      </p:sp>
      <p:sp>
        <p:nvSpPr>
          <p:cNvPr id="3" name="Sous-titre 2"/>
          <p:cNvSpPr>
            <a:spLocks noGrp="1"/>
          </p:cNvSpPr>
          <p:nvPr>
            <p:ph type="subTitle" idx="1"/>
          </p:nvPr>
        </p:nvSpPr>
        <p:spPr>
          <a:xfrm>
            <a:off x="3317502" y="3276600"/>
            <a:ext cx="4433047" cy="1664568"/>
          </a:xfrm>
        </p:spPr>
        <p:txBody>
          <a:bodyPr>
            <a:normAutofit fontScale="25000" lnSpcReduction="20000"/>
          </a:bodyPr>
          <a:lstStyle/>
          <a:p>
            <a:endParaRPr lang="fr-FR" dirty="0" smtClean="0"/>
          </a:p>
          <a:p>
            <a:pPr algn="just"/>
            <a:r>
              <a:rPr lang="fr-FR" sz="8000" dirty="0" smtClean="0">
                <a:latin typeface="Verdana" pitchFamily="34" charset="0"/>
              </a:rPr>
              <a:t>Pour diffuser vos liens de parrainage ou d’affiliation, augmentez votre liste de contacts </a:t>
            </a:r>
            <a:endParaRPr lang="fr-FR" sz="8000" dirty="0">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CAPSEO</a:t>
            </a:r>
            <a:endParaRPr lang="fr-FR" sz="4000" dirty="0">
              <a:latin typeface="Verdana" pitchFamily="34" charset="0"/>
            </a:endParaRPr>
          </a:p>
        </p:txBody>
      </p:sp>
      <p:sp>
        <p:nvSpPr>
          <p:cNvPr id="3" name="Espace réservé du contenu 2"/>
          <p:cNvSpPr>
            <a:spLocks noGrp="1"/>
          </p:cNvSpPr>
          <p:nvPr>
            <p:ph idx="1"/>
          </p:nvPr>
        </p:nvSpPr>
        <p:spPr>
          <a:xfrm>
            <a:off x="1981200" y="3140968"/>
            <a:ext cx="6041679" cy="2985195"/>
          </a:xfrm>
        </p:spPr>
        <p:txBody>
          <a:bodyPr>
            <a:normAutofit/>
          </a:bodyPr>
          <a:lstStyle/>
          <a:p>
            <a:pPr algn="just"/>
            <a:r>
              <a:rPr lang="fr-FR" sz="2000" dirty="0" err="1" smtClean="0">
                <a:latin typeface="Verdana" pitchFamily="34" charset="0"/>
                <a:hlinkClick r:id="rId2"/>
              </a:rPr>
              <a:t>Capseo</a:t>
            </a:r>
            <a:r>
              <a:rPr lang="fr-FR" sz="2000" dirty="0" smtClean="0">
                <a:latin typeface="Verdana" pitchFamily="34" charset="0"/>
              </a:rPr>
              <a:t> augmente votre influence sur le Web. Nous vous effectuez </a:t>
            </a:r>
          </a:p>
          <a:p>
            <a:pPr algn="just"/>
            <a:r>
              <a:rPr lang="fr-FR" sz="2000" dirty="0" smtClean="0">
                <a:latin typeface="Verdana" pitchFamily="34" charset="0"/>
              </a:rPr>
              <a:t>démarquer sur les moteurs de recherche, médias sociaux, forums, blogs </a:t>
            </a:r>
          </a:p>
          <a:p>
            <a:pPr algn="just"/>
            <a:r>
              <a:rPr lang="fr-FR" sz="2000" dirty="0" err="1" smtClean="0">
                <a:latin typeface="Verdana" pitchFamily="34" charset="0"/>
              </a:rPr>
              <a:t>etc</a:t>
            </a:r>
            <a:r>
              <a:rPr lang="fr-FR" sz="2000" dirty="0" smtClean="0">
                <a:latin typeface="Verdana" pitchFamily="34" charset="0"/>
              </a:rPr>
              <a:t> Commencez votre campagne en quelques étapes et ...</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SWOM</a:t>
            </a:r>
            <a:endParaRPr lang="fr-FR" sz="4000" dirty="0">
              <a:latin typeface="Verdana" pitchFamily="34" charset="0"/>
            </a:endParaRPr>
          </a:p>
        </p:txBody>
      </p:sp>
      <p:sp>
        <p:nvSpPr>
          <p:cNvPr id="3" name="Espace réservé du contenu 2"/>
          <p:cNvSpPr>
            <a:spLocks noGrp="1"/>
          </p:cNvSpPr>
          <p:nvPr>
            <p:ph idx="1"/>
          </p:nvPr>
        </p:nvSpPr>
        <p:spPr>
          <a:xfrm>
            <a:off x="2195736" y="2924944"/>
            <a:ext cx="6041679" cy="3653483"/>
          </a:xfrm>
        </p:spPr>
        <p:txBody>
          <a:bodyPr>
            <a:normAutofit/>
          </a:bodyPr>
          <a:lstStyle/>
          <a:p>
            <a:endParaRPr lang="fr-FR" sz="2000" dirty="0" smtClean="0">
              <a:latin typeface="Verdana" pitchFamily="34" charset="0"/>
            </a:endParaRPr>
          </a:p>
          <a:p>
            <a:pPr algn="just"/>
            <a:r>
              <a:rPr lang="fr-FR" sz="2000" dirty="0" err="1" smtClean="0">
                <a:latin typeface="Verdana" pitchFamily="34" charset="0"/>
                <a:hlinkClick r:id="rId2"/>
              </a:rPr>
              <a:t>Swom</a:t>
            </a:r>
            <a:r>
              <a:rPr lang="fr-FR" sz="2000" dirty="0" smtClean="0">
                <a:latin typeface="Verdana" pitchFamily="34" charset="0"/>
              </a:rPr>
              <a:t> : Imaginez </a:t>
            </a:r>
            <a:r>
              <a:rPr lang="fr-FR" sz="2000" dirty="0" smtClean="0">
                <a:latin typeface="Verdana" pitchFamily="34" charset="0"/>
              </a:rPr>
              <a:t>si vous étiez payé pour chaque message ou commentaire que vous faites ... Annoncez vos opportunités, communiquer avec les personnes semblables et découvrir les </a:t>
            </a:r>
            <a:r>
              <a:rPr lang="fr-FR" sz="2000" dirty="0" smtClean="0">
                <a:latin typeface="Verdana" pitchFamily="34" charset="0"/>
              </a:rPr>
              <a:t>secrets…</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RELATION D’AFFAIRES</a:t>
            </a:r>
            <a:endParaRPr lang="fr-FR" sz="4000" dirty="0">
              <a:latin typeface="Verdana" pitchFamily="34" charset="0"/>
            </a:endParaRPr>
          </a:p>
        </p:txBody>
      </p:sp>
      <p:sp>
        <p:nvSpPr>
          <p:cNvPr id="3" name="Espace réservé du contenu 2"/>
          <p:cNvSpPr>
            <a:spLocks noGrp="1"/>
          </p:cNvSpPr>
          <p:nvPr>
            <p:ph idx="1"/>
          </p:nvPr>
        </p:nvSpPr>
        <p:spPr>
          <a:xfrm>
            <a:off x="1981200" y="2996952"/>
            <a:ext cx="6041679" cy="3129211"/>
          </a:xfrm>
        </p:spPr>
        <p:txBody>
          <a:bodyPr>
            <a:normAutofit/>
          </a:bodyPr>
          <a:lstStyle/>
          <a:p>
            <a:pPr algn="just"/>
            <a:r>
              <a:rPr lang="fr-FR" sz="2000" dirty="0" smtClean="0">
                <a:latin typeface="Verdana" pitchFamily="34" charset="0"/>
                <a:hlinkClick r:id="rId2"/>
              </a:rPr>
              <a:t>Relation d’affaires</a:t>
            </a:r>
            <a:r>
              <a:rPr lang="fr-FR" sz="2000" dirty="0" smtClean="0">
                <a:latin typeface="Verdana" pitchFamily="34" charset="0"/>
              </a:rPr>
              <a:t>, Le Réseau des Entrepreneurs Francophones</a:t>
            </a:r>
            <a:r>
              <a:rPr lang="fr-FR" sz="2000" dirty="0" smtClean="0">
                <a:latin typeface="Verdana" pitchFamily="34" charset="0"/>
              </a:rPr>
              <a:t>.</a:t>
            </a:r>
          </a:p>
          <a:p>
            <a:pPr algn="just"/>
            <a:r>
              <a:rPr lang="fr-FR" sz="2000" dirty="0" smtClean="0">
                <a:latin typeface="Verdana" pitchFamily="34" charset="0"/>
              </a:rPr>
              <a:t>Offrez vos produits et services, trouvez des partenariats et échanger des discussions professionnels.</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pPr algn="ctr"/>
            <a:r>
              <a:rPr lang="fr-FR" sz="4000" dirty="0" smtClean="0">
                <a:latin typeface="Verdana" pitchFamily="34" charset="0"/>
              </a:rPr>
              <a:t>D’AUTRES RESEAUX</a:t>
            </a:r>
            <a:endParaRPr lang="fr-FR" sz="4000" dirty="0">
              <a:latin typeface="Verdana" pitchFamily="34" charset="0"/>
            </a:endParaRPr>
          </a:p>
        </p:txBody>
      </p:sp>
      <p:sp>
        <p:nvSpPr>
          <p:cNvPr id="6" name="Espace réservé du contenu 5"/>
          <p:cNvSpPr>
            <a:spLocks noGrp="1"/>
          </p:cNvSpPr>
          <p:nvPr>
            <p:ph idx="1"/>
          </p:nvPr>
        </p:nvSpPr>
        <p:spPr>
          <a:xfrm>
            <a:off x="1981200" y="2636912"/>
            <a:ext cx="6041679" cy="3744416"/>
          </a:xfrm>
        </p:spPr>
        <p:txBody>
          <a:bodyPr>
            <a:normAutofit/>
          </a:bodyPr>
          <a:lstStyle/>
          <a:p>
            <a:pPr algn="just"/>
            <a:r>
              <a:rPr lang="fr-FR" sz="2000" dirty="0" smtClean="0">
                <a:latin typeface="Verdana" pitchFamily="34" charset="0"/>
              </a:rPr>
              <a:t> </a:t>
            </a:r>
            <a:r>
              <a:rPr lang="fr-FR" sz="2000" dirty="0" smtClean="0">
                <a:latin typeface="Verdana" pitchFamily="34" charset="0"/>
              </a:rPr>
              <a:t>Les réseaux sociaux se développent de plus en plus avec des Pages Rank très intéressants, regroupant un grand nombre de gens qui font tout comme vous des Business, c'est l'occasion de montrer votre opportunité au monde entier et de faire sa publicité sur les meilleurs réseaux. </a:t>
            </a:r>
            <a:endParaRPr lang="fr-FR" sz="2000" dirty="0" smtClean="0">
              <a:latin typeface="Verdana" pitchFamily="34" charset="0"/>
            </a:endParaRPr>
          </a:p>
          <a:p>
            <a:pPr algn="just"/>
            <a:r>
              <a:rPr lang="fr-FR" sz="2000" dirty="0" smtClean="0">
                <a:latin typeface="Verdana" pitchFamily="34" charset="0"/>
              </a:rPr>
              <a:t>Découvrez d’autres réseaux sur cette </a:t>
            </a:r>
            <a:r>
              <a:rPr lang="fr-FR" sz="2000" dirty="0" smtClean="0">
                <a:latin typeface="Verdana" pitchFamily="34" charset="0"/>
                <a:hlinkClick r:id="rId2"/>
              </a:rPr>
              <a:t>page </a:t>
            </a:r>
            <a:endParaRPr lang="fr-FR" sz="2000" dirty="0">
              <a:latin typeface="Verdana" pitchFamily="34" charset="0"/>
            </a:endParaRPr>
          </a:p>
        </p:txBody>
      </p:sp>
      <p:sp>
        <p:nvSpPr>
          <p:cNvPr id="2" name="Espace réservé du pied de page 1"/>
          <p:cNvSpPr>
            <a:spLocks noGrp="1"/>
          </p:cNvSpPr>
          <p:nvPr>
            <p:ph type="ftr" sz="quarter" idx="11"/>
          </p:nvPr>
        </p:nvSpPr>
        <p:spPr/>
        <p:txBody>
          <a:bodyPr/>
          <a:lstStyle/>
          <a:p>
            <a:r>
              <a:rPr lang="fr-FR" smtClean="0"/>
              <a:t>joyce65-jocelyne dubos- aout 2011</a:t>
            </a:r>
            <a:endParaRPr lang="fr-FR"/>
          </a:p>
        </p:txBody>
      </p:sp>
      <p:sp>
        <p:nvSpPr>
          <p:cNvPr id="3" name="Espace réservé du numéro de diapositive 2"/>
          <p:cNvSpPr>
            <a:spLocks noGrp="1"/>
          </p:cNvSpPr>
          <p:nvPr>
            <p:ph type="sldNum" sz="quarter" idx="12"/>
          </p:nvPr>
        </p:nvSpPr>
        <p:spPr/>
        <p:txBody>
          <a:bodyPr/>
          <a:lstStyle/>
          <a:p>
            <a:fld id="{219A2377-15C1-4680-877F-2B84432172EC}"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endParaRPr lang="fr-FR"/>
          </a:p>
        </p:txBody>
      </p:sp>
      <p:sp>
        <p:nvSpPr>
          <p:cNvPr id="8" name="Espace réservé du contenu 7"/>
          <p:cNvSpPr>
            <a:spLocks noGrp="1"/>
          </p:cNvSpPr>
          <p:nvPr>
            <p:ph idx="1"/>
          </p:nvPr>
        </p:nvSpPr>
        <p:spPr>
          <a:xfrm>
            <a:off x="1981200" y="2708920"/>
            <a:ext cx="6041679" cy="3417243"/>
          </a:xfrm>
        </p:spPr>
        <p:txBody>
          <a:bodyPr/>
          <a:lstStyle/>
          <a:p>
            <a:pPr algn="just"/>
            <a:r>
              <a:rPr lang="fr-FR" sz="2000" dirty="0" smtClean="0">
                <a:latin typeface="Verdana" pitchFamily="34" charset="0"/>
              </a:rPr>
              <a:t>Ce power point vous est offert par </a:t>
            </a:r>
          </a:p>
          <a:p>
            <a:pPr algn="just">
              <a:buNone/>
            </a:pPr>
            <a:r>
              <a:rPr lang="fr-FR" sz="2000" dirty="0" smtClean="0">
                <a:latin typeface="Verdana" pitchFamily="34" charset="0"/>
              </a:rPr>
              <a:t> </a:t>
            </a:r>
            <a:r>
              <a:rPr lang="fr-FR" sz="2000" dirty="0" smtClean="0">
                <a:latin typeface="Verdana" pitchFamily="34" charset="0"/>
              </a:rPr>
              <a:t>      Jocelyne Dubos-Joyce65 </a:t>
            </a:r>
          </a:p>
          <a:p>
            <a:pPr algn="just"/>
            <a:r>
              <a:rPr lang="fr-FR" sz="2000" dirty="0" smtClean="0">
                <a:latin typeface="Verdana" pitchFamily="34" charset="0"/>
                <a:hlinkClick r:id="rId2"/>
              </a:rPr>
              <a:t>Astuces- Opportunités</a:t>
            </a:r>
            <a:endParaRPr lang="fr-FR" sz="2000" dirty="0" smtClean="0">
              <a:latin typeface="Verdana" pitchFamily="34" charset="0"/>
            </a:endParaRPr>
          </a:p>
          <a:p>
            <a:pPr algn="just"/>
            <a:r>
              <a:rPr lang="fr-FR" sz="2000" dirty="0" smtClean="0">
                <a:latin typeface="Verdana" pitchFamily="34" charset="0"/>
                <a:hlinkClick r:id="rId3"/>
              </a:rPr>
              <a:t>Cuisine </a:t>
            </a:r>
            <a:r>
              <a:rPr lang="fr-FR" sz="2000" dirty="0" smtClean="0">
                <a:latin typeface="Verdana" pitchFamily="34" charset="0"/>
                <a:hlinkClick r:id="rId3"/>
              </a:rPr>
              <a:t>du monde, fruits, légumes, céréales</a:t>
            </a:r>
            <a:r>
              <a:rPr lang="fr-FR" sz="2000" dirty="0" smtClean="0">
                <a:latin typeface="Verdana" pitchFamily="34" charset="0"/>
                <a:hlinkClick r:id="rId3"/>
              </a:rPr>
              <a:t>……</a:t>
            </a:r>
            <a:endParaRPr lang="fr-FR" sz="2000" dirty="0" smtClean="0">
              <a:latin typeface="Verdana" pitchFamily="34" charset="0"/>
            </a:endParaRPr>
          </a:p>
          <a:p>
            <a:pPr algn="just"/>
            <a:r>
              <a:rPr lang="fr-FR" sz="2000" dirty="0" smtClean="0">
                <a:latin typeface="Verdana" pitchFamily="34" charset="0"/>
                <a:hlinkClick r:id="rId4"/>
              </a:rPr>
              <a:t>Stations-Pyrénées</a:t>
            </a:r>
            <a:endParaRPr lang="fr-FR" sz="2000" dirty="0" smtClean="0">
              <a:latin typeface="Verdana" pitchFamily="34" charset="0"/>
            </a:endParaRPr>
          </a:p>
          <a:p>
            <a:endParaRPr lang="fr-FR" dirty="0"/>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14</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pPr algn="ctr"/>
            <a:r>
              <a:rPr lang="fr-FR" dirty="0" smtClean="0">
                <a:latin typeface="Verdana" pitchFamily="34" charset="0"/>
              </a:rPr>
              <a:t>FACEBOOK</a:t>
            </a:r>
            <a:endParaRPr lang="fr-FR" dirty="0">
              <a:latin typeface="Verdana" pitchFamily="34" charset="0"/>
            </a:endParaRPr>
          </a:p>
        </p:txBody>
      </p:sp>
      <p:sp>
        <p:nvSpPr>
          <p:cNvPr id="8" name="Espace réservé du contenu 7"/>
          <p:cNvSpPr>
            <a:spLocks noGrp="1"/>
          </p:cNvSpPr>
          <p:nvPr>
            <p:ph idx="1"/>
          </p:nvPr>
        </p:nvSpPr>
        <p:spPr>
          <a:xfrm>
            <a:off x="1981200" y="3212976"/>
            <a:ext cx="6041679" cy="2913187"/>
          </a:xfrm>
        </p:spPr>
        <p:txBody>
          <a:bodyPr>
            <a:noAutofit/>
          </a:bodyPr>
          <a:lstStyle/>
          <a:p>
            <a:pPr algn="just"/>
            <a:r>
              <a:rPr lang="fr-FR" sz="2000" dirty="0" err="1" smtClean="0">
                <a:latin typeface="Verdana" pitchFamily="34" charset="0"/>
                <a:hlinkClick r:id="rId2"/>
              </a:rPr>
              <a:t>Facebook</a:t>
            </a:r>
            <a:r>
              <a:rPr lang="fr-FR" sz="2000" dirty="0" smtClean="0">
                <a:latin typeface="Verdana" pitchFamily="34" charset="0"/>
              </a:rPr>
              <a:t> est un réseau social sur Internet permettant à toute personne possédant un compte de créer son profil et d'y publier des informations, dont elle peut contrôler la visibilité par les autres personnes, possédant ou non un compte</a:t>
            </a:r>
            <a:endParaRPr lang="fr-FR" sz="2000" dirty="0">
              <a:latin typeface="Verdana" pitchFamily="34" charset="0"/>
            </a:endParaRPr>
          </a:p>
        </p:txBody>
      </p:sp>
      <p:sp>
        <p:nvSpPr>
          <p:cNvPr id="3" name="Espace réservé du pied de page 2"/>
          <p:cNvSpPr>
            <a:spLocks noGrp="1"/>
          </p:cNvSpPr>
          <p:nvPr>
            <p:ph type="ftr" sz="quarter" idx="11"/>
          </p:nvPr>
        </p:nvSpPr>
        <p:spPr/>
        <p:txBody>
          <a:bodyPr/>
          <a:lstStyle/>
          <a:p>
            <a:r>
              <a:rPr lang="fr-FR" smtClean="0"/>
              <a:t>joyce65-jocelyne dubos- aout 2011</a:t>
            </a:r>
            <a:endParaRPr lang="fr-FR"/>
          </a:p>
        </p:txBody>
      </p:sp>
      <p:sp>
        <p:nvSpPr>
          <p:cNvPr id="10" name="Espace réservé du numéro de diapositive 9"/>
          <p:cNvSpPr>
            <a:spLocks noGrp="1"/>
          </p:cNvSpPr>
          <p:nvPr>
            <p:ph type="sldNum" sz="quarter" idx="12"/>
          </p:nvPr>
        </p:nvSpPr>
        <p:spPr/>
        <p:txBody>
          <a:bodyPr/>
          <a:lstStyle/>
          <a:p>
            <a:fld id="{219A2377-15C1-4680-877F-2B84432172EC}"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BIZOPPERS</a:t>
            </a:r>
            <a:endParaRPr lang="fr-FR" sz="4000" dirty="0">
              <a:latin typeface="Verdana" pitchFamily="34" charset="0"/>
            </a:endParaRPr>
          </a:p>
        </p:txBody>
      </p:sp>
      <p:sp>
        <p:nvSpPr>
          <p:cNvPr id="3" name="Espace réservé du contenu 2"/>
          <p:cNvSpPr>
            <a:spLocks noGrp="1"/>
          </p:cNvSpPr>
          <p:nvPr>
            <p:ph idx="1"/>
          </p:nvPr>
        </p:nvSpPr>
        <p:spPr>
          <a:xfrm>
            <a:off x="2123728" y="2132856"/>
            <a:ext cx="6041679" cy="4373563"/>
          </a:xfrm>
        </p:spPr>
        <p:txBody>
          <a:bodyPr>
            <a:normAutofit/>
          </a:bodyPr>
          <a:lstStyle/>
          <a:p>
            <a:pPr algn="just"/>
            <a:r>
              <a:rPr lang="fr-FR" sz="2000" dirty="0" err="1" smtClean="0">
                <a:latin typeface="Verdana" pitchFamily="34" charset="0"/>
                <a:hlinkClick r:id="rId2"/>
              </a:rPr>
              <a:t>Bizoppers</a:t>
            </a:r>
            <a:r>
              <a:rPr lang="fr-FR" sz="2000" dirty="0" smtClean="0">
                <a:latin typeface="Verdana" pitchFamily="34" charset="0"/>
              </a:rPr>
              <a:t> est un tout nouveau site de réseautage social pour le marketing de réseau</a:t>
            </a:r>
          </a:p>
          <a:p>
            <a:pPr algn="just"/>
            <a:r>
              <a:rPr lang="fr-FR" sz="2000" dirty="0" smtClean="0">
                <a:latin typeface="Verdana" pitchFamily="34" charset="0"/>
              </a:rPr>
              <a:t>et le travail à domicile qui vous donne les outils pour gagner de l'argent.</a:t>
            </a:r>
          </a:p>
          <a:p>
            <a:pPr algn="just"/>
            <a:r>
              <a:rPr lang="fr-FR" sz="2000" dirty="0" smtClean="0">
                <a:latin typeface="Verdana" pitchFamily="34" charset="0"/>
              </a:rPr>
              <a:t>Le but est d'inviter vos amis ou vos partenaires sur ce site et de gagner de l'argent lorsqu'ils invitent d'autres amis.</a:t>
            </a: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SKILLPAGES</a:t>
            </a:r>
            <a:endParaRPr lang="fr-FR" sz="4000" dirty="0">
              <a:latin typeface="Verdana" pitchFamily="34" charset="0"/>
            </a:endParaRPr>
          </a:p>
        </p:txBody>
      </p:sp>
      <p:sp>
        <p:nvSpPr>
          <p:cNvPr id="3" name="Espace réservé du contenu 2"/>
          <p:cNvSpPr>
            <a:spLocks noGrp="1"/>
          </p:cNvSpPr>
          <p:nvPr>
            <p:ph idx="1"/>
          </p:nvPr>
        </p:nvSpPr>
        <p:spPr>
          <a:xfrm>
            <a:off x="1981200" y="3140968"/>
            <a:ext cx="6041679" cy="2985195"/>
          </a:xfrm>
        </p:spPr>
        <p:txBody>
          <a:bodyPr>
            <a:normAutofit/>
          </a:bodyPr>
          <a:lstStyle/>
          <a:p>
            <a:pPr algn="just"/>
            <a:r>
              <a:rPr lang="fr-FR" sz="2000" dirty="0" err="1" smtClean="0">
                <a:latin typeface="Verdana" pitchFamily="34" charset="0"/>
                <a:hlinkClick r:id="rId2"/>
              </a:rPr>
              <a:t>SkillPages</a:t>
            </a:r>
            <a:r>
              <a:rPr lang="fr-FR" sz="2000" dirty="0" smtClean="0">
                <a:latin typeface="Verdana" pitchFamily="34" charset="0"/>
              </a:rPr>
              <a:t> vous permet d'obtenir trouvé par n'importe qui n'importe où chercher pour vos compétences</a:t>
            </a:r>
            <a:r>
              <a:rPr lang="fr-FR" sz="2000" dirty="0" smtClean="0">
                <a:latin typeface="Verdana" pitchFamily="34" charset="0"/>
              </a:rPr>
              <a:t>.</a:t>
            </a:r>
          </a:p>
          <a:p>
            <a:pPr algn="just"/>
            <a:r>
              <a:rPr lang="fr-FR" sz="2000" dirty="0" smtClean="0">
                <a:latin typeface="Verdana" pitchFamily="34" charset="0"/>
              </a:rPr>
              <a:t> </a:t>
            </a:r>
            <a:r>
              <a:rPr lang="fr-FR" sz="2000" dirty="0" smtClean="0">
                <a:latin typeface="Verdana" pitchFamily="34" charset="0"/>
              </a:rPr>
              <a:t>Démontrer et partager vos compétences, d'expertise ou de talents sur </a:t>
            </a:r>
            <a:r>
              <a:rPr lang="fr-FR" sz="2000" dirty="0" err="1" smtClean="0">
                <a:latin typeface="Verdana" pitchFamily="34" charset="0"/>
              </a:rPr>
              <a:t>SkillPages</a:t>
            </a:r>
            <a:r>
              <a:rPr lang="fr-FR" sz="2000" dirty="0" smtClean="0">
                <a:latin typeface="Verdana" pitchFamily="34" charset="0"/>
              </a:rPr>
              <a:t>  ...</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REFERRALKEY</a:t>
            </a:r>
            <a:endParaRPr lang="fr-FR" sz="4000" dirty="0">
              <a:latin typeface="Verdana" pitchFamily="34" charset="0"/>
            </a:endParaRPr>
          </a:p>
        </p:txBody>
      </p:sp>
      <p:sp>
        <p:nvSpPr>
          <p:cNvPr id="3" name="Espace réservé du contenu 2"/>
          <p:cNvSpPr>
            <a:spLocks noGrp="1"/>
          </p:cNvSpPr>
          <p:nvPr>
            <p:ph idx="1"/>
          </p:nvPr>
        </p:nvSpPr>
        <p:spPr>
          <a:xfrm>
            <a:off x="1981200" y="2852936"/>
            <a:ext cx="6041679" cy="3273227"/>
          </a:xfrm>
        </p:spPr>
        <p:txBody>
          <a:bodyPr>
            <a:normAutofit/>
          </a:bodyPr>
          <a:lstStyle/>
          <a:p>
            <a:pPr algn="just"/>
            <a:r>
              <a:rPr lang="fr-FR" sz="2000" dirty="0" err="1" smtClean="0">
                <a:latin typeface="Verdana" pitchFamily="34" charset="0"/>
                <a:hlinkClick r:id="rId2"/>
              </a:rPr>
              <a:t>ReferralKey</a:t>
            </a:r>
            <a:r>
              <a:rPr lang="fr-FR" sz="2000" dirty="0" smtClean="0">
                <a:latin typeface="Verdana" pitchFamily="34" charset="0"/>
                <a:hlinkClick r:id="rId2"/>
              </a:rPr>
              <a:t> </a:t>
            </a:r>
            <a:r>
              <a:rPr lang="fr-FR" sz="2000" dirty="0" smtClean="0">
                <a:latin typeface="Verdana" pitchFamily="34" charset="0"/>
              </a:rPr>
              <a:t>: Outils d'affaires d'orientation du réseau, par Key orientation, permet de </a:t>
            </a:r>
          </a:p>
          <a:p>
            <a:pPr algn="just"/>
            <a:r>
              <a:rPr lang="fr-FR" sz="2000" dirty="0" smtClean="0">
                <a:latin typeface="Verdana" pitchFamily="34" charset="0"/>
              </a:rPr>
              <a:t>propriétaires de petites entreprises de partager facilement en tête avec confiance </a:t>
            </a:r>
          </a:p>
          <a:p>
            <a:pPr algn="just"/>
            <a:r>
              <a:rPr lang="fr-FR" sz="2000" dirty="0" smtClean="0">
                <a:latin typeface="Verdana" pitchFamily="34" charset="0"/>
              </a:rPr>
              <a:t>associés en affaires - via le web. C'est GRATUIT!</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ATOOCASH</a:t>
            </a:r>
            <a:endParaRPr lang="fr-FR" sz="4000" dirty="0">
              <a:latin typeface="Verdana" pitchFamily="34" charset="0"/>
            </a:endParaRPr>
          </a:p>
        </p:txBody>
      </p:sp>
      <p:sp>
        <p:nvSpPr>
          <p:cNvPr id="3" name="Espace réservé du contenu 2"/>
          <p:cNvSpPr>
            <a:spLocks noGrp="1"/>
          </p:cNvSpPr>
          <p:nvPr>
            <p:ph idx="1"/>
          </p:nvPr>
        </p:nvSpPr>
        <p:spPr/>
        <p:txBody>
          <a:bodyPr>
            <a:normAutofit fontScale="92500"/>
          </a:bodyPr>
          <a:lstStyle/>
          <a:p>
            <a:pPr algn="just"/>
            <a:r>
              <a:rPr lang="fr-FR" dirty="0" err="1" smtClean="0">
                <a:latin typeface="Verdana" pitchFamily="34" charset="0"/>
                <a:hlinkClick r:id="rId2"/>
              </a:rPr>
              <a:t>Atoocash</a:t>
            </a:r>
            <a:r>
              <a:rPr lang="fr-FR" dirty="0" smtClean="0">
                <a:latin typeface="Verdana" pitchFamily="34" charset="0"/>
              </a:rPr>
              <a:t>: </a:t>
            </a:r>
          </a:p>
          <a:p>
            <a:pPr algn="just"/>
            <a:r>
              <a:rPr lang="fr-FR" dirty="0" smtClean="0">
                <a:latin typeface="Verdana" pitchFamily="34" charset="0"/>
              </a:rPr>
              <a:t>Vous avez une entreprise, un produit, un service, une activité à faire connaitre?</a:t>
            </a:r>
          </a:p>
          <a:p>
            <a:pPr algn="just"/>
            <a:r>
              <a:rPr lang="fr-FR" dirty="0" smtClean="0">
                <a:latin typeface="Verdana" pitchFamily="34" charset="0"/>
              </a:rPr>
              <a:t>Vous êtes Auto-Entrepreneur, Travailleur Indépendant?</a:t>
            </a:r>
          </a:p>
          <a:p>
            <a:pPr algn="just"/>
            <a:r>
              <a:rPr lang="fr-FR" dirty="0" smtClean="0">
                <a:latin typeface="Verdana" pitchFamily="34" charset="0"/>
              </a:rPr>
              <a:t>Vous êtes sérieux(se) mais vous aimez la bonne humeur?</a:t>
            </a:r>
          </a:p>
          <a:p>
            <a:pPr algn="just"/>
            <a:r>
              <a:rPr lang="fr-FR" dirty="0" smtClean="0">
                <a:latin typeface="Verdana" pitchFamily="34" charset="0"/>
              </a:rPr>
              <a:t>Venez rencontrer des internautes positifs qui vous ressemblent...et parlez-nous de vous!</a:t>
            </a:r>
            <a:endParaRPr lang="fr-FR"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UP-URBAN PROFIL</a:t>
            </a:r>
            <a:endParaRPr lang="fr-FR" sz="4000" dirty="0">
              <a:latin typeface="Verdana" pitchFamily="34" charset="0"/>
            </a:endParaRPr>
          </a:p>
        </p:txBody>
      </p:sp>
      <p:sp>
        <p:nvSpPr>
          <p:cNvPr id="3" name="Espace réservé du contenu 2"/>
          <p:cNvSpPr>
            <a:spLocks noGrp="1"/>
          </p:cNvSpPr>
          <p:nvPr>
            <p:ph idx="1"/>
          </p:nvPr>
        </p:nvSpPr>
        <p:spPr>
          <a:xfrm>
            <a:off x="1981200" y="3140968"/>
            <a:ext cx="6041679" cy="2985195"/>
          </a:xfrm>
        </p:spPr>
        <p:txBody>
          <a:bodyPr>
            <a:normAutofit fontScale="92500" lnSpcReduction="20000"/>
          </a:bodyPr>
          <a:lstStyle/>
          <a:p>
            <a:pPr algn="just"/>
            <a:r>
              <a:rPr lang="fr-FR" dirty="0" smtClean="0">
                <a:latin typeface="Verdana" pitchFamily="34" charset="0"/>
                <a:hlinkClick r:id="rId2"/>
              </a:rPr>
              <a:t>UP-</a:t>
            </a:r>
            <a:r>
              <a:rPr lang="fr-FR" dirty="0" err="1" smtClean="0">
                <a:latin typeface="Verdana" pitchFamily="34" charset="0"/>
                <a:hlinkClick r:id="rId2"/>
              </a:rPr>
              <a:t>urban</a:t>
            </a:r>
            <a:r>
              <a:rPr lang="fr-FR" dirty="0" smtClean="0">
                <a:latin typeface="Verdana" pitchFamily="34" charset="0"/>
                <a:hlinkClick r:id="rId2"/>
              </a:rPr>
              <a:t> Profil </a:t>
            </a:r>
            <a:r>
              <a:rPr lang="fr-FR" dirty="0" smtClean="0">
                <a:latin typeface="Verdana" pitchFamily="34" charset="0"/>
              </a:rPr>
              <a:t>- Votre Réseau immobilier! Facile, </a:t>
            </a:r>
            <a:r>
              <a:rPr lang="fr-FR" dirty="0" smtClean="0">
                <a:latin typeface="Verdana" pitchFamily="34" charset="0"/>
              </a:rPr>
              <a:t>gratuit</a:t>
            </a:r>
            <a:endParaRPr lang="fr-FR" dirty="0" smtClean="0">
              <a:latin typeface="Verdana" pitchFamily="34" charset="0"/>
            </a:endParaRPr>
          </a:p>
          <a:p>
            <a:pPr algn="just"/>
            <a:r>
              <a:rPr lang="fr-FR" dirty="0" smtClean="0">
                <a:latin typeface="Verdana" pitchFamily="34" charset="0"/>
              </a:rPr>
              <a:t>EFFECTIF premier réseau social gratuit pour Immobilier </a:t>
            </a:r>
            <a:br>
              <a:rPr lang="fr-FR" dirty="0" smtClean="0">
                <a:latin typeface="Verdana" pitchFamily="34" charset="0"/>
              </a:rPr>
            </a:br>
            <a:r>
              <a:rPr lang="fr-FR" dirty="0" smtClean="0">
                <a:latin typeface="Verdana" pitchFamily="34" charset="0"/>
              </a:rPr>
              <a:t>annonces ou des services immobiliers.</a:t>
            </a:r>
            <a:endParaRPr lang="fr-FR" dirty="0" smtClean="0">
              <a:latin typeface="Verdana" pitchFamily="34" charset="0"/>
            </a:endParaRPr>
          </a:p>
          <a:p>
            <a:endParaRPr lang="fr-FR" sz="2000" dirty="0" smtClean="0">
              <a:latin typeface="Verdana" pitchFamily="34" charset="0"/>
            </a:endParaRPr>
          </a:p>
          <a:p>
            <a:pPr>
              <a:buNone/>
            </a:pPr>
            <a:r>
              <a:rPr lang="fr-FR" sz="2000" dirty="0" smtClean="0">
                <a:latin typeface="Verdana" pitchFamily="34" charset="0"/>
              </a:rPr>
              <a:t/>
            </a:r>
            <a:br>
              <a:rPr lang="fr-FR" sz="2000" dirty="0" smtClean="0">
                <a:latin typeface="Verdana" pitchFamily="34" charset="0"/>
              </a:rPr>
            </a:b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GREEDYZONE</a:t>
            </a:r>
            <a:endParaRPr lang="fr-FR" sz="4000" dirty="0">
              <a:latin typeface="Verdana" pitchFamily="34" charset="0"/>
            </a:endParaRPr>
          </a:p>
        </p:txBody>
      </p:sp>
      <p:sp>
        <p:nvSpPr>
          <p:cNvPr id="3" name="Espace réservé du contenu 2"/>
          <p:cNvSpPr>
            <a:spLocks noGrp="1"/>
          </p:cNvSpPr>
          <p:nvPr>
            <p:ph idx="1"/>
          </p:nvPr>
        </p:nvSpPr>
        <p:spPr>
          <a:xfrm>
            <a:off x="1981200" y="2780928"/>
            <a:ext cx="6041679" cy="3345235"/>
          </a:xfrm>
        </p:spPr>
        <p:txBody>
          <a:bodyPr>
            <a:normAutofit/>
          </a:bodyPr>
          <a:lstStyle/>
          <a:p>
            <a:pPr algn="just"/>
            <a:r>
              <a:rPr lang="fr-FR" sz="2000" dirty="0" smtClean="0">
                <a:latin typeface="Verdana" pitchFamily="34" charset="0"/>
              </a:rPr>
              <a:t>Connaissez vous </a:t>
            </a:r>
            <a:r>
              <a:rPr lang="fr-FR" sz="2000" dirty="0" err="1" smtClean="0">
                <a:latin typeface="Verdana" pitchFamily="34" charset="0"/>
                <a:hlinkClick r:id="rId2"/>
              </a:rPr>
              <a:t>GreedyZone</a:t>
            </a:r>
            <a:r>
              <a:rPr lang="fr-FR" sz="2000" dirty="0" smtClean="0">
                <a:latin typeface="Verdana" pitchFamily="34" charset="0"/>
              </a:rPr>
              <a:t> </a:t>
            </a:r>
            <a:r>
              <a:rPr lang="fr-FR" sz="2000" dirty="0" smtClean="0">
                <a:latin typeface="Verdana" pitchFamily="34" charset="0"/>
              </a:rPr>
              <a:t>? il s'agit d'un réseaux social d'un nouveaux genre, selon votre activité sur </a:t>
            </a:r>
            <a:r>
              <a:rPr lang="fr-FR" sz="2000" dirty="0" err="1" smtClean="0">
                <a:latin typeface="Verdana" pitchFamily="34" charset="0"/>
              </a:rPr>
              <a:t>greedyzone</a:t>
            </a:r>
            <a:r>
              <a:rPr lang="fr-FR" sz="2000" dirty="0" smtClean="0">
                <a:latin typeface="Verdana" pitchFamily="34" charset="0"/>
              </a:rPr>
              <a:t> vous gagner des point ...</a:t>
            </a:r>
          </a:p>
          <a:p>
            <a:pPr algn="just"/>
            <a:r>
              <a:rPr lang="fr-FR" sz="2000" dirty="0" smtClean="0">
                <a:latin typeface="Verdana" pitchFamily="34" charset="0"/>
              </a:rPr>
              <a:t>100</a:t>
            </a:r>
            <a:r>
              <a:rPr lang="fr-FR" sz="2000" dirty="0" smtClean="0">
                <a:latin typeface="Verdana" pitchFamily="34" charset="0"/>
              </a:rPr>
              <a:t>% Gratuit</a:t>
            </a:r>
          </a:p>
          <a:p>
            <a:pPr algn="just"/>
            <a:r>
              <a:rPr lang="fr-FR" sz="2000" dirty="0" smtClean="0">
                <a:latin typeface="Verdana" pitchFamily="34" charset="0"/>
              </a:rPr>
              <a:t>Une fois votre compte créé, vous pourrez commencer à accumuler des points échangeables en argent!</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Verdana" pitchFamily="34" charset="0"/>
              </a:rPr>
              <a:t>NEEBIZ</a:t>
            </a:r>
            <a:endParaRPr lang="fr-FR" sz="4000" dirty="0">
              <a:latin typeface="Verdana" pitchFamily="34" charset="0"/>
            </a:endParaRPr>
          </a:p>
        </p:txBody>
      </p:sp>
      <p:sp>
        <p:nvSpPr>
          <p:cNvPr id="3" name="Espace réservé du contenu 2"/>
          <p:cNvSpPr>
            <a:spLocks noGrp="1"/>
          </p:cNvSpPr>
          <p:nvPr>
            <p:ph idx="1"/>
          </p:nvPr>
        </p:nvSpPr>
        <p:spPr>
          <a:xfrm>
            <a:off x="1981200" y="3573016"/>
            <a:ext cx="6041679" cy="2553147"/>
          </a:xfrm>
        </p:spPr>
        <p:txBody>
          <a:bodyPr>
            <a:normAutofit/>
          </a:bodyPr>
          <a:lstStyle/>
          <a:p>
            <a:pPr algn="just"/>
            <a:r>
              <a:rPr lang="fr-FR" sz="2000" dirty="0" err="1" smtClean="0">
                <a:latin typeface="Verdana" pitchFamily="34" charset="0"/>
                <a:hlinkClick r:id="rId2"/>
              </a:rPr>
              <a:t>Neebiz</a:t>
            </a:r>
            <a:r>
              <a:rPr lang="fr-FR" sz="2000" dirty="0" smtClean="0">
                <a:latin typeface="Verdana" pitchFamily="34" charset="0"/>
              </a:rPr>
              <a:t> :  Réseau </a:t>
            </a:r>
            <a:r>
              <a:rPr lang="fr-FR" sz="2000" dirty="0" smtClean="0">
                <a:latin typeface="Verdana" pitchFamily="34" charset="0"/>
              </a:rPr>
              <a:t>social et système de questions / réponses pour répondre à touts vos interrogations.</a:t>
            </a:r>
            <a:endParaRPr lang="fr-FR" sz="2000" dirty="0">
              <a:latin typeface="Verdana" pitchFamily="34" charset="0"/>
            </a:endParaRPr>
          </a:p>
        </p:txBody>
      </p:sp>
      <p:sp>
        <p:nvSpPr>
          <p:cNvPr id="4" name="Espace réservé du pied de page 3"/>
          <p:cNvSpPr>
            <a:spLocks noGrp="1"/>
          </p:cNvSpPr>
          <p:nvPr>
            <p:ph type="ftr" sz="quarter" idx="11"/>
          </p:nvPr>
        </p:nvSpPr>
        <p:spPr/>
        <p:txBody>
          <a:bodyPr/>
          <a:lstStyle/>
          <a:p>
            <a:r>
              <a:rPr lang="fr-FR" smtClean="0"/>
              <a:t>joyce65-jocelyne dubos- aout 2011</a:t>
            </a:r>
            <a:endParaRPr lang="fr-FR"/>
          </a:p>
        </p:txBody>
      </p:sp>
      <p:sp>
        <p:nvSpPr>
          <p:cNvPr id="5" name="Espace réservé du numéro de diapositive 4"/>
          <p:cNvSpPr>
            <a:spLocks noGrp="1"/>
          </p:cNvSpPr>
          <p:nvPr>
            <p:ph type="sldNum" sz="quarter" idx="12"/>
          </p:nvPr>
        </p:nvSpPr>
        <p:spPr/>
        <p:txBody>
          <a:bodyPr/>
          <a:lstStyle/>
          <a:p>
            <a:fld id="{219A2377-15C1-4680-877F-2B84432172EC}"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ymphony">
  <a:themeElements>
    <a:clrScheme name="Symphony">
      <a:dk1>
        <a:sysClr val="windowText" lastClr="000000"/>
      </a:dk1>
      <a:lt1>
        <a:sysClr val="window" lastClr="FFFFFF"/>
      </a:lt1>
      <a:dk2>
        <a:srgbClr val="241F00"/>
      </a:dk2>
      <a:lt2>
        <a:srgbClr val="E5E9F7"/>
      </a:lt2>
      <a:accent1>
        <a:srgbClr val="AE0000"/>
      </a:accent1>
      <a:accent2>
        <a:srgbClr val="63457F"/>
      </a:accent2>
      <a:accent3>
        <a:srgbClr val="255775"/>
      </a:accent3>
      <a:accent4>
        <a:srgbClr val="A47C0C"/>
      </a:accent4>
      <a:accent5>
        <a:srgbClr val="39378D"/>
      </a:accent5>
      <a:accent6>
        <a:srgbClr val="680039"/>
      </a:accent6>
      <a:hlink>
        <a:srgbClr val="0000FF"/>
      </a:hlink>
      <a:folHlink>
        <a:srgbClr val="800080"/>
      </a:folHlink>
    </a:clrScheme>
    <a:fontScheme name="Symphony">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aramond"/>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ymphony">
      <a:fillStyleLst>
        <a:solidFill>
          <a:schemeClr val="phClr"/>
        </a:solidFill>
        <a:gradFill rotWithShape="1">
          <a:gsLst>
            <a:gs pos="0">
              <a:schemeClr val="phClr">
                <a:tint val="100000"/>
                <a:shade val="90000"/>
                <a:satMod val="175000"/>
              </a:schemeClr>
            </a:gs>
            <a:gs pos="100000">
              <a:schemeClr val="phClr">
                <a:tint val="75000"/>
                <a:satMod val="250000"/>
              </a:schemeClr>
            </a:gs>
          </a:gsLst>
          <a:lin ang="5400000" scaled="1"/>
        </a:gradFill>
        <a:gradFill rotWithShape="1">
          <a:gsLst>
            <a:gs pos="0">
              <a:schemeClr val="phClr">
                <a:shade val="50000"/>
                <a:satMod val="115000"/>
              </a:schemeClr>
            </a:gs>
            <a:gs pos="100000">
              <a:schemeClr val="phClr">
                <a:tint val="80000"/>
                <a:shade val="100000"/>
                <a:alpha val="85000"/>
                <a:satMod val="250000"/>
              </a:schemeClr>
            </a:gs>
          </a:gsLst>
          <a:lin ang="5400000" scaled="0"/>
        </a:gradFill>
      </a:fillStyleLst>
      <a:lnStyleLst>
        <a:ln w="6350" cap="flat" cmpd="sng" algn="ctr">
          <a:solidFill>
            <a:schemeClr val="phClr">
              <a:shade val="95000"/>
              <a:satMod val="115000"/>
            </a:schemeClr>
          </a:solidFill>
          <a:prstDash val="solid"/>
        </a:ln>
        <a:ln w="12700" cap="flat" cmpd="sng" algn="ctr">
          <a:solidFill>
            <a:schemeClr val="phClr">
              <a:shade val="90000"/>
              <a:satMod val="125000"/>
            </a:schemeClr>
          </a:solidFill>
          <a:prstDash val="solid"/>
        </a:ln>
        <a:ln w="25400" cap="flat" cmpd="sng" algn="ctr">
          <a:solidFill>
            <a:schemeClr val="phClr">
              <a:shade val="90000"/>
              <a:satMod val="135000"/>
            </a:schemeClr>
          </a:solidFill>
          <a:prstDash val="solid"/>
        </a:ln>
      </a:lnStyleLst>
      <a:effectStyleLst>
        <a:effectStyle>
          <a:effectLst/>
        </a:effectStyle>
        <a:effectStyle>
          <a:effectLst>
            <a:outerShdw blurRad="76200" dist="25400" dir="5400000" sx="102000" sy="102000" algn="ctr" rotWithShape="0">
              <a:srgbClr val="000000">
                <a:alpha val="40000"/>
              </a:srgbClr>
            </a:outerShdw>
          </a:effectLst>
          <a:scene3d>
            <a:camera prst="orthographicFront">
              <a:rot lat="0" lon="0" rev="0"/>
            </a:camera>
            <a:lightRig rig="morning" dir="t">
              <a:rot lat="0" lon="0" rev="4200000"/>
            </a:lightRig>
          </a:scene3d>
          <a:sp3d>
            <a:bevelT w="25400" h="0" prst="convex"/>
          </a:sp3d>
        </a:effectStyle>
        <a:effectStyle>
          <a:effectLst>
            <a:outerShdw blurRad="76200" dist="25400" dir="5400000" sx="102000" sy="102000" algn="ctr" rotWithShape="0">
              <a:srgbClr val="000000">
                <a:alpha val="40000"/>
              </a:srgbClr>
            </a:outerShdw>
          </a:effectLst>
          <a:scene3d>
            <a:camera prst="orthographicFront">
              <a:rot lat="0" lon="0" rev="0"/>
            </a:camera>
            <a:lightRig rig="morning" dir="t">
              <a:rot lat="0" lon="0" rev="4200000"/>
            </a:lightRig>
          </a:scene3d>
          <a:sp3d>
            <a:bevelT w="63500" h="25400" prst="convex"/>
          </a:sp3d>
        </a:effectStyle>
      </a:effectStyleLst>
      <a:bgFillStyleLst>
        <a:solidFill>
          <a:schemeClr val="phClr">
            <a:shade val="95000"/>
            <a:satMod val="115000"/>
          </a:schemeClr>
        </a:solidFill>
        <a:blipFill rotWithShape="1">
          <a:blip xmlns:r="http://schemas.openxmlformats.org/officeDocument/2006/relationships" r:embed="rId1">
            <a:duotone>
              <a:schemeClr val="phClr">
                <a:shade val="80000"/>
                <a:satMod val="250000"/>
              </a:schemeClr>
              <a:schemeClr val="phClr">
                <a:tint val="80000"/>
                <a:satMod val="200000"/>
              </a:schemeClr>
            </a:duotone>
          </a:blip>
          <a:stretch/>
        </a:blipFill>
        <a:blipFill rotWithShape="1">
          <a:blip xmlns:r="http://schemas.openxmlformats.org/officeDocument/2006/relationships" r:embed="rId2">
            <a:duotone>
              <a:schemeClr val="phClr">
                <a:shade val="50000"/>
                <a:satMod val="250000"/>
              </a:schemeClr>
              <a:schemeClr val="phClr">
                <a:tint val="80000"/>
                <a:satMod val="11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3069</TotalTime>
  <Words>537</Words>
  <Application>Microsoft Office PowerPoint</Application>
  <PresentationFormat>Affichage à l'écran (4:3)</PresentationFormat>
  <Paragraphs>78</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Symphony</vt:lpstr>
      <vt:lpstr>Réseaux Sociaux</vt:lpstr>
      <vt:lpstr>FACEBOOK</vt:lpstr>
      <vt:lpstr>BIZOPPERS</vt:lpstr>
      <vt:lpstr>SKILLPAGES</vt:lpstr>
      <vt:lpstr>REFERRALKEY</vt:lpstr>
      <vt:lpstr>ATOOCASH</vt:lpstr>
      <vt:lpstr>UP-URBAN PROFIL</vt:lpstr>
      <vt:lpstr>GREEDYZONE</vt:lpstr>
      <vt:lpstr>NEEBIZ</vt:lpstr>
      <vt:lpstr>CAPSEO</vt:lpstr>
      <vt:lpstr>SWOM</vt:lpstr>
      <vt:lpstr>RELATION D’AFFAIRES</vt:lpstr>
      <vt:lpstr>D’AUTRES RESEAUX</vt:lpstr>
      <vt:lpstr>Diapositive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Bookmarks, Réseaux Sociaux</dc:title>
  <dc:creator>Propriétaire</dc:creator>
  <cp:lastModifiedBy>Propriétaire</cp:lastModifiedBy>
  <cp:revision>47</cp:revision>
  <dcterms:created xsi:type="dcterms:W3CDTF">2011-08-19T07:32:59Z</dcterms:created>
  <dcterms:modified xsi:type="dcterms:W3CDTF">2011-08-22T08:20:17Z</dcterms:modified>
</cp:coreProperties>
</file>