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49" autoAdjust="0"/>
  </p:normalViewPr>
  <p:slideViewPr>
    <p:cSldViewPr>
      <p:cViewPr>
        <p:scale>
          <a:sx n="75" d="100"/>
          <a:sy n="75" d="100"/>
        </p:scale>
        <p:origin x="-342" y="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03600-4E52-4747-BC84-40B546DEA1C2}" type="datetimeFigureOut">
              <a:rPr lang="fr-FR" smtClean="0"/>
              <a:t>13/08/2011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517E0-4ACF-458C-B4A3-244D978A1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932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517E0-4ACF-458C-B4A3-244D978A1FE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503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517E0-4ACF-458C-B4A3-244D978A1FE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483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415C-BDE1-4CAC-882B-CA3696612714}" type="datetimeFigureOut">
              <a:rPr lang="fr-FR" smtClean="0"/>
              <a:t>13/08/2011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24D5-CC45-4A20-A91E-7C1130DF40B7}" type="slidenum">
              <a:rPr lang="fr-FR" smtClean="0"/>
              <a:t>‹N°›</a:t>
            </a:fld>
            <a:endParaRPr lang="fr-F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415C-BDE1-4CAC-882B-CA3696612714}" type="datetimeFigureOut">
              <a:rPr lang="fr-FR" smtClean="0"/>
              <a:t>13/08/2011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24D5-CC45-4A20-A91E-7C1130DF40B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415C-BDE1-4CAC-882B-CA3696612714}" type="datetimeFigureOut">
              <a:rPr lang="fr-FR" smtClean="0"/>
              <a:t>13/08/2011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24D5-CC45-4A20-A91E-7C1130DF40B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415C-BDE1-4CAC-882B-CA3696612714}" type="datetimeFigureOut">
              <a:rPr lang="fr-FR" smtClean="0"/>
              <a:t>13/08/2011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24D5-CC45-4A20-A91E-7C1130DF40B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415C-BDE1-4CAC-882B-CA3696612714}" type="datetimeFigureOut">
              <a:rPr lang="fr-FR" smtClean="0"/>
              <a:t>13/08/2011</a:t>
            </a:fld>
            <a:endParaRPr lang="fr-F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24D5-CC45-4A20-A91E-7C1130DF40B7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415C-BDE1-4CAC-882B-CA3696612714}" type="datetimeFigureOut">
              <a:rPr lang="fr-FR" smtClean="0"/>
              <a:t>13/08/2011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24D5-CC45-4A20-A91E-7C1130DF40B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415C-BDE1-4CAC-882B-CA3696612714}" type="datetimeFigureOut">
              <a:rPr lang="fr-FR" smtClean="0"/>
              <a:t>13/08/2011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24D5-CC45-4A20-A91E-7C1130DF40B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415C-BDE1-4CAC-882B-CA3696612714}" type="datetimeFigureOut">
              <a:rPr lang="fr-FR" smtClean="0"/>
              <a:t>13/08/2011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24D5-CC45-4A20-A91E-7C1130DF40B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415C-BDE1-4CAC-882B-CA3696612714}" type="datetimeFigureOut">
              <a:rPr lang="fr-FR" smtClean="0"/>
              <a:t>13/08/2011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24D5-CC45-4A20-A91E-7C1130DF40B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415C-BDE1-4CAC-882B-CA3696612714}" type="datetimeFigureOut">
              <a:rPr lang="fr-FR" smtClean="0"/>
              <a:t>13/08/2011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24D5-CC45-4A20-A91E-7C1130DF40B7}" type="slidenum">
              <a:rPr lang="fr-FR" smtClean="0"/>
              <a:t>‹N°›</a:t>
            </a:fld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415C-BDE1-4CAC-882B-CA3696612714}" type="datetimeFigureOut">
              <a:rPr lang="fr-FR" smtClean="0"/>
              <a:t>13/08/2011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24D5-CC45-4A20-A91E-7C1130DF40B7}" type="slidenum">
              <a:rPr lang="fr-FR" smtClean="0"/>
              <a:t>‹N°›</a:t>
            </a:fld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B70415C-BDE1-4CAC-882B-CA3696612714}" type="datetimeFigureOut">
              <a:rPr lang="fr-FR" smtClean="0"/>
              <a:t>13/08/2011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C9D24D5-CC45-4A20-A91E-7C1130DF40B7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amera.wav"/>
          </p:stSnd>
        </p:sndAc>
      </p:transition>
    </mc:Choice>
    <mc:Fallback xmlns="">
      <p:transition spd="slow">
        <p:sndAc>
          <p:stSnd>
            <p:snd r:embed="rId14" name="camera.wav"/>
          </p:stSnd>
        </p:sndAc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gif"/><Relationship Id="rId7" Type="http://schemas.openxmlformats.org/officeDocument/2006/relationships/image" Target="../media/image4.b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2.wav"/><Relationship Id="rId4" Type="http://schemas.openxmlformats.org/officeDocument/2006/relationships/image" Target="../media/image2.bm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bmp"/><Relationship Id="rId7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6.png"/><Relationship Id="rId5" Type="http://schemas.openxmlformats.org/officeDocument/2006/relationships/slide" Target="slide4.xml"/><Relationship Id="rId10" Type="http://schemas.openxmlformats.org/officeDocument/2006/relationships/slide" Target="slide8.xml"/><Relationship Id="rId4" Type="http://schemas.openxmlformats.org/officeDocument/2006/relationships/image" Target="../media/image5.png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img835.imageshack.us/img835/931/sansre8s.png" TargetMode="External"/><Relationship Id="rId4" Type="http://schemas.openxmlformats.org/officeDocument/2006/relationships/hyperlink" Target="http://img812.imageshack.us/img812/4435/sansre7wqj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idev.com/kawaii-princess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6632"/>
            <a:ext cx="7488832" cy="335336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013" y="3470001"/>
            <a:ext cx="2095978" cy="1079746"/>
          </a:xfrm>
          <a:prstGeom prst="rect">
            <a:avLst/>
          </a:prstGeom>
        </p:spPr>
      </p:pic>
      <p:sp>
        <p:nvSpPr>
          <p:cNvPr id="6" name="Explosion 2 5"/>
          <p:cNvSpPr/>
          <p:nvPr/>
        </p:nvSpPr>
        <p:spPr>
          <a:xfrm>
            <a:off x="5508104" y="2538271"/>
            <a:ext cx="4047131" cy="308581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 rot="20156463">
            <a:off x="6051363" y="3419457"/>
            <a:ext cx="26437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BadaBoom BB" pitchFamily="34" charset="0"/>
              </a:rPr>
              <a:t>Un nouveau design!</a:t>
            </a:r>
            <a:endParaRPr lang="fr-FR" sz="4000" dirty="0">
              <a:latin typeface="BadaBoom BB" pitchFamily="34" charset="0"/>
            </a:endParaRPr>
          </a:p>
        </p:txBody>
      </p:sp>
      <p:sp>
        <p:nvSpPr>
          <p:cNvPr id="8" name="Explosion 2 7"/>
          <p:cNvSpPr/>
          <p:nvPr/>
        </p:nvSpPr>
        <p:spPr>
          <a:xfrm rot="2009009">
            <a:off x="-55319" y="2654799"/>
            <a:ext cx="3338725" cy="2344209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 rot="1057469">
            <a:off x="730546" y="3134405"/>
            <a:ext cx="15185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BadaBoom BB" pitchFamily="34" charset="0"/>
              </a:rPr>
              <a:t>Amy </a:t>
            </a:r>
            <a:r>
              <a:rPr lang="fr-FR" sz="2800" dirty="0" err="1" smtClean="0">
                <a:latin typeface="BadaBoom BB" pitchFamily="34" charset="0"/>
              </a:rPr>
              <a:t>winhouse</a:t>
            </a:r>
            <a:r>
              <a:rPr lang="fr-FR" sz="2800" dirty="0" smtClean="0">
                <a:latin typeface="BadaBoom BB" pitchFamily="34" charset="0"/>
              </a:rPr>
              <a:t> et F-X</a:t>
            </a:r>
            <a:endParaRPr lang="fr-FR" sz="2800" dirty="0">
              <a:latin typeface="BadaBoom BB" pitchFamily="34" charset="0"/>
            </a:endParaRPr>
          </a:p>
        </p:txBody>
      </p:sp>
      <p:sp>
        <p:nvSpPr>
          <p:cNvPr id="10" name="Explosion 2 9"/>
          <p:cNvSpPr/>
          <p:nvPr/>
        </p:nvSpPr>
        <p:spPr>
          <a:xfrm rot="1105734">
            <a:off x="-9928" y="34847"/>
            <a:ext cx="2999453" cy="2021462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 rot="559344">
            <a:off x="549714" y="288531"/>
            <a:ext cx="15919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BadaBoom BB" pitchFamily="34" charset="0"/>
              </a:rPr>
              <a:t>Une </a:t>
            </a:r>
            <a:r>
              <a:rPr lang="fr-FR" sz="2800" dirty="0" err="1" smtClean="0">
                <a:solidFill>
                  <a:schemeClr val="bg1"/>
                </a:solidFill>
                <a:latin typeface="BadaBoom BB" pitchFamily="34" charset="0"/>
              </a:rPr>
              <a:t>enquete</a:t>
            </a:r>
            <a:r>
              <a:rPr lang="fr-FR" sz="2800" dirty="0" smtClean="0">
                <a:solidFill>
                  <a:schemeClr val="bg1"/>
                </a:solidFill>
                <a:latin typeface="BadaBoom BB" pitchFamily="34" charset="0"/>
              </a:rPr>
              <a:t> exclusive!</a:t>
            </a:r>
            <a:endParaRPr lang="fr-FR" sz="2800" dirty="0">
              <a:solidFill>
                <a:schemeClr val="bg1"/>
              </a:solidFill>
              <a:latin typeface="BadaBoom BB" pitchFamily="34" charset="0"/>
            </a:endParaRPr>
          </a:p>
        </p:txBody>
      </p:sp>
      <p:sp>
        <p:nvSpPr>
          <p:cNvPr id="13" name="Bouton d’action : Suivant 12">
            <a:hlinkClick r:id="" action="ppaction://hlinkshowjump?jump=nextslide" highlightClick="1">
              <a:snd r:embed="rId5" name="click.wav"/>
            </a:hlinkClick>
          </p:cNvPr>
          <p:cNvSpPr/>
          <p:nvPr/>
        </p:nvSpPr>
        <p:spPr>
          <a:xfrm>
            <a:off x="8028384" y="6364035"/>
            <a:ext cx="821672" cy="36680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1361">
            <a:off x="177106" y="5148975"/>
            <a:ext cx="2873873" cy="139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668650"/>
            <a:ext cx="1531265" cy="1102511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583" y="5301670"/>
            <a:ext cx="2246740" cy="144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44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50492" y="188640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BadaBoom BB" pitchFamily="34" charset="0"/>
              </a:rPr>
              <a:t>Sommaire</a:t>
            </a:r>
            <a:r>
              <a:rPr lang="fr-FR" sz="4000" dirty="0" smtClean="0">
                <a:latin typeface="BadaBoom BB" pitchFamily="34" charset="0"/>
              </a:rPr>
              <a:t>:</a:t>
            </a:r>
            <a:endParaRPr lang="fr-FR" sz="4000" dirty="0">
              <a:latin typeface="BadaBoom BB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536" y="105273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Happy Sans" pitchFamily="2" charset="0"/>
              </a:rPr>
              <a:t>Les nouveautés et actualités du site: …………p.1 à p.4</a:t>
            </a:r>
            <a:endParaRPr lang="fr-FR" sz="2800" dirty="0">
              <a:latin typeface="Happy Sans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28824" y="1575955"/>
            <a:ext cx="6666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000" dirty="0" smtClean="0">
                <a:latin typeface="Happy Sans" pitchFamily="2" charset="0"/>
              </a:rPr>
              <a:t>Nouveauté: Les extras ……………………………p.1</a:t>
            </a:r>
          </a:p>
          <a:p>
            <a:pPr marL="342900" indent="-342900">
              <a:buFontTx/>
              <a:buChar char="-"/>
            </a:pPr>
            <a:r>
              <a:rPr lang="fr-FR" sz="2000" dirty="0" smtClean="0">
                <a:latin typeface="Happy Sans" pitchFamily="2" charset="0"/>
              </a:rPr>
              <a:t>Nouveauté: De nouvelles tenues disponibles! ………p.2</a:t>
            </a:r>
          </a:p>
          <a:p>
            <a:pPr marL="342900" indent="-342900">
              <a:buFontTx/>
              <a:buChar char="-"/>
            </a:pPr>
            <a:r>
              <a:rPr lang="fr-FR" sz="2000" dirty="0">
                <a:latin typeface="Happy Sans" pitchFamily="2" charset="0"/>
              </a:rPr>
              <a:t>Enquête: Le mot de passe volé …………………...</a:t>
            </a:r>
            <a:r>
              <a:rPr lang="fr-FR" sz="2000" dirty="0" smtClean="0">
                <a:latin typeface="Happy Sans" pitchFamily="2" charset="0"/>
              </a:rPr>
              <a:t>p.3</a:t>
            </a:r>
          </a:p>
          <a:p>
            <a:pPr marL="342900" indent="-342900">
              <a:buFontTx/>
              <a:buChar char="-"/>
            </a:pPr>
            <a:r>
              <a:rPr lang="fr-FR" sz="2000" dirty="0" smtClean="0">
                <a:latin typeface="Happy Sans" pitchFamily="2" charset="0"/>
              </a:rPr>
              <a:t>Nouveau design!..........................................................p.4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63588" y="2899395"/>
            <a:ext cx="753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Happy Sans" pitchFamily="2" charset="0"/>
              </a:rPr>
              <a:t>Les actualités:………………………………p.4 à p.7 </a:t>
            </a:r>
            <a:endParaRPr lang="fr-FR" sz="2800" dirty="0">
              <a:latin typeface="Happy Sans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28824" y="3422615"/>
            <a:ext cx="666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000" dirty="0" smtClean="0">
                <a:latin typeface="Happy Sans" pitchFamily="2" charset="0"/>
              </a:rPr>
              <a:t>Actus people: Amy </a:t>
            </a:r>
            <a:r>
              <a:rPr lang="fr-FR" sz="2000" dirty="0" err="1" smtClean="0">
                <a:latin typeface="Happy Sans" pitchFamily="2" charset="0"/>
              </a:rPr>
              <a:t>Winehouse</a:t>
            </a:r>
            <a:r>
              <a:rPr lang="fr-FR" sz="2000" dirty="0" smtClean="0">
                <a:latin typeface="Happy Sans" pitchFamily="2" charset="0"/>
              </a:rPr>
              <a:t>, une histoire tragique... ..p.5</a:t>
            </a:r>
          </a:p>
          <a:p>
            <a:pPr marL="342900" indent="-342900">
              <a:buFontTx/>
              <a:buChar char="-"/>
            </a:pPr>
            <a:r>
              <a:rPr lang="fr-FR" sz="2000" dirty="0" smtClean="0">
                <a:latin typeface="Happy Sans" pitchFamily="2" charset="0"/>
              </a:rPr>
              <a:t>Secret Story: F-X nous a quitté… …………………...p.6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43" y="3460839"/>
            <a:ext cx="1629098" cy="1172951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108" y="1724566"/>
            <a:ext cx="1605496" cy="103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Bouton d’action : Suivant 13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6104766" y="1674386"/>
            <a:ext cx="691131" cy="1968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Bouton d’action : Suivant 14">
            <a:hlinkClick r:id="rId5" action="ppaction://hlinksldjump" highlightClick="1">
              <a:snd r:embed="rId2" name="click.wav"/>
            </a:hlinkClick>
          </p:cNvPr>
          <p:cNvSpPr/>
          <p:nvPr/>
        </p:nvSpPr>
        <p:spPr>
          <a:xfrm>
            <a:off x="6104765" y="1988840"/>
            <a:ext cx="691131" cy="24883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’action : Suivant 15">
            <a:hlinkClick r:id="rId6" action="ppaction://hlinksldjump" highlightClick="1">
              <a:snd r:embed="rId2" name="click.wav"/>
            </a:hlinkClick>
          </p:cNvPr>
          <p:cNvSpPr/>
          <p:nvPr/>
        </p:nvSpPr>
        <p:spPr>
          <a:xfrm>
            <a:off x="6104766" y="2348880"/>
            <a:ext cx="691130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Bouton d’action : Suivant 16">
            <a:hlinkClick r:id="rId7" action="ppaction://hlinksldjump" highlightClick="1">
              <a:snd r:embed="rId2" name="click.wav"/>
            </a:hlinkClick>
          </p:cNvPr>
          <p:cNvSpPr/>
          <p:nvPr/>
        </p:nvSpPr>
        <p:spPr>
          <a:xfrm>
            <a:off x="6104767" y="2640732"/>
            <a:ext cx="691130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8" y="4459885"/>
            <a:ext cx="3414813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Bouton d’action : Suivant 18">
            <a:hlinkClick r:id="rId9" action="ppaction://hlinksldjump" highlightClick="1">
              <a:snd r:embed="rId2" name="click.wav"/>
            </a:hlinkClick>
          </p:cNvPr>
          <p:cNvSpPr/>
          <p:nvPr/>
        </p:nvSpPr>
        <p:spPr>
          <a:xfrm>
            <a:off x="6399853" y="3460839"/>
            <a:ext cx="792088" cy="22240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Bouton d’action : Suivant 19">
            <a:hlinkClick r:id="rId10" action="ppaction://hlinksldjump" highlightClick="1">
              <a:snd r:embed="rId2" name="click.wav"/>
            </a:hlinkClick>
          </p:cNvPr>
          <p:cNvSpPr/>
          <p:nvPr/>
        </p:nvSpPr>
        <p:spPr>
          <a:xfrm>
            <a:off x="6425091" y="3768995"/>
            <a:ext cx="741609" cy="24719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576" y="4459885"/>
            <a:ext cx="2144532" cy="169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Bouton d'action : Accueil 20">
            <a:hlinkClick r:id="" action="ppaction://hlinkshowjump?jump=firstslide" highlightClick="1">
              <a:snd r:embed="rId2" name="click.wav"/>
            </a:hlinkClick>
          </p:cNvPr>
          <p:cNvSpPr/>
          <p:nvPr/>
        </p:nvSpPr>
        <p:spPr>
          <a:xfrm>
            <a:off x="8388422" y="6159283"/>
            <a:ext cx="526517" cy="4092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9957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lick.wav"/>
          </p:stSnd>
        </p:sndAc>
      </p:transition>
    </mc:Choice>
    <mc:Fallback>
      <p:transition spd="slow"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latin typeface="BadaBoom BB" pitchFamily="34" charset="0"/>
              </a:rPr>
              <a:t>Nouveau: Les extras!!!</a:t>
            </a:r>
            <a:endParaRPr lang="fr-FR" dirty="0">
              <a:latin typeface="BadaBoom BB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90872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Happy Sans" pitchFamily="2" charset="0"/>
              </a:rPr>
              <a:t>Les avantages des extras:</a:t>
            </a:r>
            <a:endParaRPr lang="fr-FR" sz="2800" dirty="0">
              <a:latin typeface="Happy Sans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7544" y="1452032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Happy Sans" pitchFamily="2" charset="0"/>
              </a:rPr>
              <a:t>Les extras sont moins chers que les palais et les jardins, il y a plus de choix, ET C'EST TOUT NOUVEAU!!! Cela s'utilise comme un jardin ou un palais ,bien sûr il faut démolir vos anciens jardins pour pouvoir les utiliser.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67544" y="2467695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Happy Sans" pitchFamily="2" charset="0"/>
              </a:rPr>
              <a:t>L’extra plage:</a:t>
            </a:r>
            <a:endParaRPr lang="fr-FR" sz="2800" dirty="0">
              <a:latin typeface="Happy Sans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12540" y="4079428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Happy Sans" pitchFamily="2" charset="0"/>
              </a:rPr>
              <a:t>Qui donne un superbe jardin en bord de plage:</a:t>
            </a:r>
            <a:endParaRPr lang="fr-FR" sz="2400" dirty="0">
              <a:latin typeface="Happy Sans" pitchFamily="2" charset="0"/>
            </a:endParaRPr>
          </a:p>
        </p:txBody>
      </p:sp>
      <p:pic>
        <p:nvPicPr>
          <p:cNvPr id="1026" name="Picture 2" descr="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9547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41093"/>
            <a:ext cx="3168352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232" y="5991496"/>
            <a:ext cx="8477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Bouton d'action : Retour 9">
            <a:hlinkClick r:id="" action="ppaction://hlinkshowjump?jump=lastslideviewed" highlightClick="1">
              <a:snd r:embed="rId2" name="click.wav"/>
            </a:hlinkClick>
          </p:cNvPr>
          <p:cNvSpPr/>
          <p:nvPr/>
        </p:nvSpPr>
        <p:spPr>
          <a:xfrm>
            <a:off x="323528" y="6165304"/>
            <a:ext cx="504056" cy="37401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22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lick.wav"/>
          </p:stSnd>
        </p:sndAc>
      </p:transition>
    </mc:Choice>
    <mc:Fallback>
      <p:transition spd="slow"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3107" y="217909"/>
            <a:ext cx="8229600" cy="724942"/>
          </a:xfrm>
        </p:spPr>
        <p:txBody>
          <a:bodyPr/>
          <a:lstStyle/>
          <a:p>
            <a:pPr algn="ctr"/>
            <a:r>
              <a:rPr lang="fr-FR" dirty="0" smtClean="0">
                <a:latin typeface="BadaBoom BB" pitchFamily="34" charset="0"/>
              </a:rPr>
              <a:t>De nouvelles tenues disponibles!</a:t>
            </a:r>
            <a:endParaRPr lang="fr-FR" dirty="0">
              <a:latin typeface="BadaBoom BB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21288"/>
            <a:ext cx="8477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9552" y="965919"/>
            <a:ext cx="805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Happy Sans" pitchFamily="2" charset="0"/>
              </a:rPr>
              <a:t>Voici les images des deux nouvelles collections disponibles:</a:t>
            </a:r>
            <a:endParaRPr lang="fr-FR" sz="2400" dirty="0">
              <a:latin typeface="Happy Sans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51632" y="1427584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Happy Sans" pitchFamily="2" charset="0"/>
              </a:rPr>
              <a:t>Collection gothique:</a:t>
            </a:r>
            <a:endParaRPr lang="fr-FR" sz="2000" dirty="0">
              <a:latin typeface="Happy Sans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82" y="3675956"/>
            <a:ext cx="1864773" cy="28238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507" y="1002312"/>
            <a:ext cx="1628911" cy="303158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852" y="1002312"/>
            <a:ext cx="1770785" cy="267304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36827"/>
            <a:ext cx="1391139" cy="287229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24" y="3675354"/>
            <a:ext cx="1682411" cy="329752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36827"/>
            <a:ext cx="1402745" cy="287229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652120" y="145816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Happy Sans" pitchFamily="2" charset="0"/>
              </a:rPr>
              <a:t>Collection stars:</a:t>
            </a:r>
            <a:endParaRPr lang="fr-FR" sz="2000" dirty="0">
              <a:latin typeface="Happy Sans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357507" y="3861048"/>
            <a:ext cx="1628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Happy Sans" pitchFamily="2" charset="0"/>
              </a:rPr>
              <a:t>Debby Ryan</a:t>
            </a:r>
            <a:endParaRPr lang="fr-FR" sz="2000" dirty="0">
              <a:latin typeface="Happy Sans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652120" y="6299701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Happy Sans" pitchFamily="2" charset="0"/>
              </a:rPr>
              <a:t>Brenda</a:t>
            </a:r>
            <a:r>
              <a:rPr lang="fr-FR" dirty="0" smtClean="0"/>
              <a:t> </a:t>
            </a:r>
            <a:r>
              <a:rPr lang="fr-FR" sz="2000" dirty="0" smtClean="0">
                <a:latin typeface="Happy Sans" pitchFamily="2" charset="0"/>
              </a:rPr>
              <a:t>Song</a:t>
            </a:r>
            <a:endParaRPr lang="fr-FR" sz="2000" dirty="0">
              <a:latin typeface="Happy Sans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030852" y="3501008"/>
            <a:ext cx="1861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Happy Sans" pitchFamily="2" charset="0"/>
              </a:rPr>
              <a:t>Hannah Montana</a:t>
            </a:r>
            <a:endParaRPr lang="fr-FR" sz="2000" dirty="0">
              <a:latin typeface="Happy Sans" pitchFamily="2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4211960" y="1458168"/>
            <a:ext cx="0" cy="504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outon d'action : Retour 18">
            <a:hlinkClick r:id="" action="ppaction://hlinkshowjump?jump=lastslideviewed" highlightClick="1">
              <a:snd r:embed="rId2" name="click.wav"/>
            </a:hlinkClick>
          </p:cNvPr>
          <p:cNvSpPr/>
          <p:nvPr/>
        </p:nvSpPr>
        <p:spPr>
          <a:xfrm>
            <a:off x="179512" y="6282899"/>
            <a:ext cx="504056" cy="4169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87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lick.wav"/>
          </p:stSnd>
        </p:sndAc>
      </p:transition>
    </mc:Choice>
    <mc:Fallback>
      <p:transition spd="slow"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2594" y="260648"/>
            <a:ext cx="8229600" cy="652934"/>
          </a:xfrm>
        </p:spPr>
        <p:txBody>
          <a:bodyPr>
            <a:normAutofit/>
          </a:bodyPr>
          <a:lstStyle/>
          <a:p>
            <a:pPr algn="ctr"/>
            <a:r>
              <a:rPr lang="fr-FR" dirty="0" err="1" smtClean="0">
                <a:latin typeface="BadaBoom BB" pitchFamily="34" charset="0"/>
              </a:rPr>
              <a:t>Enquete</a:t>
            </a:r>
            <a:r>
              <a:rPr lang="fr-FR" dirty="0" smtClean="0">
                <a:latin typeface="BadaBoom BB" pitchFamily="34" charset="0"/>
              </a:rPr>
              <a:t>: Le mot de passe « vole »</a:t>
            </a:r>
            <a:endParaRPr lang="fr-FR" dirty="0">
              <a:latin typeface="BadaBoom BB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21288"/>
            <a:ext cx="8477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3528" y="897136"/>
            <a:ext cx="849694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Happy Sans" pitchFamily="2" charset="0"/>
              </a:rPr>
              <a:t>Ce lundi, l'équipe du site a mené une enquête sur un de nos membres qui prétendait connaître le mot de passe du site. Heureusement, une enquête a été ouverte et nous avons appris qu'elle ne connaissait pas le précieux mot de passe. Elle sera quand même sanctionnée</a:t>
            </a:r>
            <a:r>
              <a:rPr lang="fr-FR" sz="2000" dirty="0" smtClean="0">
                <a:latin typeface="Happy Sans" pitchFamily="2" charset="0"/>
              </a:rPr>
              <a:t>.</a:t>
            </a:r>
          </a:p>
          <a:p>
            <a:endParaRPr lang="fr-FR" sz="2000" dirty="0" smtClean="0">
              <a:latin typeface="Happy Sans" pitchFamily="2" charset="0"/>
            </a:endParaRPr>
          </a:p>
          <a:p>
            <a:r>
              <a:rPr lang="fr-FR" sz="2000" dirty="0" smtClean="0">
                <a:latin typeface="Happy Sans" pitchFamily="2" charset="0"/>
              </a:rPr>
              <a:t>L’enquête: Nous nous sommes glissés dans la peau d’un faux membre, qui nous a permis de communiquer avec </a:t>
            </a:r>
            <a:r>
              <a:rPr lang="fr-FR" sz="2000" dirty="0" err="1" smtClean="0">
                <a:latin typeface="Happy Sans" pitchFamily="2" charset="0"/>
              </a:rPr>
              <a:t>Marizza</a:t>
            </a:r>
            <a:r>
              <a:rPr lang="fr-FR" sz="2000" dirty="0" smtClean="0">
                <a:latin typeface="Happy Sans" pitchFamily="2" charset="0"/>
              </a:rPr>
              <a:t> sans être soupçonnés. On s’est vraiment éclatés avec cette enquête!!! J’espère bizarrement que on va en refaire d’autres! </a:t>
            </a:r>
          </a:p>
          <a:p>
            <a:endParaRPr lang="fr-FR" sz="2000" dirty="0">
              <a:latin typeface="Happy Sans" pitchFamily="2" charset="0"/>
            </a:endParaRPr>
          </a:p>
          <a:p>
            <a:r>
              <a:rPr lang="fr-FR" sz="2000" dirty="0" smtClean="0">
                <a:latin typeface="Happy Sans" pitchFamily="2" charset="0"/>
              </a:rPr>
              <a:t>Voici les liens des impression d’écrans des messages que nous lui avons envoyés et ceux que l’on a reçus:</a:t>
            </a:r>
          </a:p>
          <a:p>
            <a:endParaRPr lang="fr-FR" sz="2000" dirty="0">
              <a:latin typeface="Happy Sans" pitchFamily="2" charset="0"/>
            </a:endParaRPr>
          </a:p>
          <a:p>
            <a:r>
              <a:rPr lang="fr-FR" sz="2000" dirty="0" smtClean="0">
                <a:latin typeface="Happy Sans" pitchFamily="2" charset="0"/>
                <a:hlinkClick r:id="rId4"/>
              </a:rPr>
              <a:t>http</a:t>
            </a:r>
            <a:r>
              <a:rPr lang="fr-FR" sz="2000" dirty="0">
                <a:latin typeface="Happy Sans" pitchFamily="2" charset="0"/>
                <a:hlinkClick r:id="rId4"/>
              </a:rPr>
              <a:t>://</a:t>
            </a:r>
            <a:r>
              <a:rPr lang="fr-FR" sz="2000" dirty="0" smtClean="0">
                <a:latin typeface="Happy Sans" pitchFamily="2" charset="0"/>
                <a:hlinkClick r:id="rId4"/>
              </a:rPr>
              <a:t>img812.imageshack.us/img812/4435/sansre7wqj.png</a:t>
            </a:r>
            <a:endParaRPr lang="fr-FR" sz="2000" dirty="0" smtClean="0">
              <a:latin typeface="Happy Sans" pitchFamily="2" charset="0"/>
            </a:endParaRPr>
          </a:p>
          <a:p>
            <a:r>
              <a:rPr lang="da-DK" sz="2000" dirty="0" smtClean="0">
                <a:latin typeface="Happy Sans" pitchFamily="2" charset="0"/>
                <a:hlinkClick r:id="rId5"/>
              </a:rPr>
              <a:t>http</a:t>
            </a:r>
            <a:r>
              <a:rPr lang="da-DK" sz="2000" dirty="0">
                <a:latin typeface="Happy Sans" pitchFamily="2" charset="0"/>
                <a:hlinkClick r:id="rId5"/>
              </a:rPr>
              <a:t>://</a:t>
            </a:r>
            <a:r>
              <a:rPr lang="da-DK" sz="2000" dirty="0" smtClean="0">
                <a:latin typeface="Happy Sans" pitchFamily="2" charset="0"/>
                <a:hlinkClick r:id="rId5"/>
              </a:rPr>
              <a:t>img835.imageshack.us/img835/931/sansre8s.png</a:t>
            </a:r>
            <a:r>
              <a:rPr lang="da-DK" sz="2000" dirty="0" smtClean="0">
                <a:latin typeface="Happy Sans" pitchFamily="2" charset="0"/>
              </a:rPr>
              <a:t> </a:t>
            </a:r>
            <a:endParaRPr lang="fr-FR" sz="2000" dirty="0" smtClean="0">
              <a:latin typeface="Happy Sans" pitchFamily="2" charset="0"/>
            </a:endParaRPr>
          </a:p>
          <a:p>
            <a:r>
              <a:rPr lang="da-DK" sz="2000" dirty="0" smtClean="0">
                <a:latin typeface="Happy Sans" pitchFamily="2" charset="0"/>
                <a:hlinkClick r:id="rId4"/>
              </a:rPr>
              <a:t>http</a:t>
            </a:r>
            <a:r>
              <a:rPr lang="da-DK" sz="2000" dirty="0">
                <a:latin typeface="Happy Sans" pitchFamily="2" charset="0"/>
                <a:hlinkClick r:id="rId4"/>
              </a:rPr>
              <a:t>://</a:t>
            </a:r>
            <a:r>
              <a:rPr lang="da-DK" sz="2000" dirty="0" smtClean="0">
                <a:latin typeface="Happy Sans" pitchFamily="2" charset="0"/>
                <a:hlinkClick r:id="rId4"/>
              </a:rPr>
              <a:t>img812.imageshack.us/img812/4435/sansre7wqj.png</a:t>
            </a:r>
            <a:r>
              <a:rPr lang="da-DK" sz="2000" dirty="0" smtClean="0">
                <a:latin typeface="Happy Sans" pitchFamily="2" charset="0"/>
              </a:rPr>
              <a:t> </a:t>
            </a:r>
            <a:r>
              <a:rPr lang="fr-FR" sz="2000" dirty="0" smtClean="0">
                <a:latin typeface="Happy Sans" pitchFamily="2" charset="0"/>
              </a:rPr>
              <a:t/>
            </a:r>
            <a:br>
              <a:rPr lang="fr-FR" sz="2000" dirty="0" smtClean="0">
                <a:latin typeface="Happy Sans" pitchFamily="2" charset="0"/>
              </a:rPr>
            </a:br>
            <a:endParaRPr lang="fr-FR" sz="2000" dirty="0" smtClean="0">
              <a:latin typeface="Happy Sans" pitchFamily="2" charset="0"/>
            </a:endParaRPr>
          </a:p>
          <a:p>
            <a:r>
              <a:rPr lang="fr-FR" sz="2000" dirty="0" smtClean="0">
                <a:latin typeface="Happy Sans" pitchFamily="2" charset="0"/>
              </a:rPr>
              <a:t>Si vous souhaitez en savoir plus contactez nous!!!</a:t>
            </a:r>
          </a:p>
          <a:p>
            <a:endParaRPr lang="fr-FR" sz="2000" dirty="0" smtClean="0">
              <a:latin typeface="Happy Sans" pitchFamily="2" charset="0"/>
            </a:endParaRPr>
          </a:p>
          <a:p>
            <a:endParaRPr lang="fr-FR" sz="2000" dirty="0" smtClean="0">
              <a:latin typeface="Happy Sans" pitchFamily="2" charset="0"/>
            </a:endParaRPr>
          </a:p>
          <a:p>
            <a:endParaRPr lang="fr-FR" sz="2000" dirty="0" smtClean="0">
              <a:latin typeface="Happy Sans" pitchFamily="2" charset="0"/>
            </a:endParaRPr>
          </a:p>
          <a:p>
            <a:endParaRPr lang="fr-FR" sz="2000" dirty="0">
              <a:latin typeface="Happy Sans" pitchFamily="2" charset="0"/>
            </a:endParaRPr>
          </a:p>
        </p:txBody>
      </p:sp>
      <p:sp>
        <p:nvSpPr>
          <p:cNvPr id="5" name="Bouton d'action : Retour 4">
            <a:hlinkClick r:id="" action="ppaction://hlinkshowjump?jump=lastslideviewed" highlightClick="1">
              <a:snd r:embed="rId2" name="click.wav"/>
            </a:hlinkClick>
          </p:cNvPr>
          <p:cNvSpPr/>
          <p:nvPr/>
        </p:nvSpPr>
        <p:spPr>
          <a:xfrm>
            <a:off x="323528" y="6165304"/>
            <a:ext cx="504056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849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lick.wav"/>
          </p:stSnd>
        </p:sndAc>
      </p:transition>
    </mc:Choice>
    <mc:Fallback>
      <p:transition spd="slow"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58092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BadaBoom BB" pitchFamily="34" charset="0"/>
              </a:rPr>
              <a:t>Un nouveau design!</a:t>
            </a:r>
            <a:endParaRPr lang="fr-FR" dirty="0">
              <a:latin typeface="BadaBoom BB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6544" y="762308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Happy Sans" pitchFamily="2" charset="0"/>
              </a:rPr>
              <a:t>Vous avez pu constater qu’on a carrément changer le design car c’est l’été, les vacances, alors le rose devenait… barbant! Il y a des nouveaux boutons menus… mais le contenu n’a pas changé! Voici un petit aperçu de ce qui vous attend:</a:t>
            </a:r>
            <a:endParaRPr lang="fr-FR" sz="2000" dirty="0">
              <a:latin typeface="Happy Sans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46" y="1770332"/>
            <a:ext cx="7135454" cy="418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22241"/>
            <a:ext cx="8477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outon d'action : Retour 3">
            <a:hlinkClick r:id="" action="ppaction://hlinkshowjump?jump=lastslideviewed" highlightClick="1">
              <a:snd r:embed="rId2" name="click.wav"/>
            </a:hlinkClick>
          </p:cNvPr>
          <p:cNvSpPr/>
          <p:nvPr/>
        </p:nvSpPr>
        <p:spPr>
          <a:xfrm>
            <a:off x="286544" y="6165304"/>
            <a:ext cx="469032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968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lick.wav"/>
          </p:stSnd>
        </p:sndAc>
      </p:transition>
    </mc:Choice>
    <mc:Fallback>
      <p:transition spd="slow"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29332"/>
            <a:ext cx="8784976" cy="58092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BadaBoom BB" pitchFamily="34" charset="0"/>
              </a:rPr>
              <a:t>Actus people: Amy </a:t>
            </a:r>
            <a:r>
              <a:rPr lang="fr-FR" dirty="0" err="1" smtClean="0">
                <a:latin typeface="BadaBoom BB" pitchFamily="34" charset="0"/>
              </a:rPr>
              <a:t>Winehouse</a:t>
            </a:r>
            <a:r>
              <a:rPr lang="fr-FR" dirty="0" smtClean="0">
                <a:latin typeface="BadaBoom BB" pitchFamily="34" charset="0"/>
              </a:rPr>
              <a:t>, une histoire tragique... </a:t>
            </a:r>
            <a:endParaRPr lang="fr-FR" dirty="0">
              <a:latin typeface="BadaBoom BB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1700808"/>
            <a:ext cx="8496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Happy Sans" pitchFamily="2" charset="0"/>
              </a:rPr>
              <a:t>Amy </a:t>
            </a:r>
            <a:r>
              <a:rPr lang="fr-FR" sz="2000" dirty="0" err="1">
                <a:latin typeface="Happy Sans" pitchFamily="2" charset="0"/>
              </a:rPr>
              <a:t>Winehouse</a:t>
            </a:r>
            <a:r>
              <a:rPr lang="fr-FR" sz="2000" dirty="0">
                <a:latin typeface="Happy Sans" pitchFamily="2" charset="0"/>
              </a:rPr>
              <a:t>, la chanteuse Britannique de soul, vient de décéder. C’était le samedi 23 juillet 2011. Elle n’avait que 27 </a:t>
            </a:r>
            <a:r>
              <a:rPr lang="fr-FR" sz="2000" dirty="0" err="1">
                <a:latin typeface="Happy Sans" pitchFamily="2" charset="0"/>
              </a:rPr>
              <a:t>ans.C’est</a:t>
            </a:r>
            <a:r>
              <a:rPr lang="fr-FR" sz="2000" dirty="0">
                <a:latin typeface="Happy Sans" pitchFamily="2" charset="0"/>
              </a:rPr>
              <a:t> vers les 16 heures (à l’heure anglaise) que la police a trouvé le corps sans vie d’Amy </a:t>
            </a:r>
            <a:r>
              <a:rPr lang="fr-FR" sz="2000" dirty="0" err="1">
                <a:latin typeface="Happy Sans" pitchFamily="2" charset="0"/>
              </a:rPr>
              <a:t>Winehouse</a:t>
            </a:r>
            <a:r>
              <a:rPr lang="fr-FR" sz="2000" dirty="0">
                <a:latin typeface="Happy Sans" pitchFamily="2" charset="0"/>
              </a:rPr>
              <a:t>. La mort a été prononcée dans le domicile de la victime à savoir son appartement de Camden Square. Il n’y a pas eu d’intervention de l’équipe médicale. Le corps a été ensuite pris en charge par les pompes funèbres de Camden.</a:t>
            </a:r>
            <a:br>
              <a:rPr lang="fr-FR" sz="2000" dirty="0">
                <a:latin typeface="Happy Sans" pitchFamily="2" charset="0"/>
              </a:rPr>
            </a:br>
            <a:r>
              <a:rPr lang="fr-FR" sz="2000" dirty="0">
                <a:latin typeface="Happy Sans" pitchFamily="2" charset="0"/>
              </a:rPr>
              <a:t/>
            </a:r>
            <a:br>
              <a:rPr lang="fr-FR" sz="2000" dirty="0">
                <a:latin typeface="Happy Sans" pitchFamily="2" charset="0"/>
              </a:rPr>
            </a:br>
            <a:r>
              <a:rPr lang="fr-FR" sz="2000" dirty="0">
                <a:latin typeface="Happy Sans" pitchFamily="2" charset="0"/>
              </a:rPr>
              <a:t>Les circonstances de la mort d’Amy </a:t>
            </a:r>
            <a:r>
              <a:rPr lang="fr-FR" sz="2000" dirty="0" err="1">
                <a:latin typeface="Happy Sans" pitchFamily="2" charset="0"/>
              </a:rPr>
              <a:t>Winehouse</a:t>
            </a:r>
            <a:r>
              <a:rPr lang="fr-FR" sz="2000" dirty="0">
                <a:latin typeface="Happy Sans" pitchFamily="2" charset="0"/>
              </a:rPr>
              <a:t> ne sont données à ce jour. Bien évidemment, une enquête est en cours. L’autopsie du lundi 25 juillet 2011 n’a rien permis d’élucider. La seule chose est qu’il n’y a rien d’anormal. Le mystère perdure. Des analyses toxicologiques seront rendues vers le 10 août. Peut-être permettront-elles d’y voir plus clair sur les causes de la mort d’Amy </a:t>
            </a:r>
            <a:r>
              <a:rPr lang="fr-FR" sz="2000" dirty="0" err="1">
                <a:latin typeface="Happy Sans" pitchFamily="2" charset="0"/>
              </a:rPr>
              <a:t>Winehouse</a:t>
            </a:r>
            <a:r>
              <a:rPr lang="fr-FR" sz="2000" dirty="0">
                <a:latin typeface="Happy Sans" pitchFamily="2" charset="0"/>
              </a:rPr>
              <a:t>.</a:t>
            </a:r>
            <a:br>
              <a:rPr lang="fr-FR" sz="2000" dirty="0">
                <a:latin typeface="Happy Sans" pitchFamily="2" charset="0"/>
              </a:rPr>
            </a:br>
            <a:r>
              <a:rPr lang="fr-FR" sz="2000" dirty="0">
                <a:latin typeface="Happy Sans" pitchFamily="2" charset="0"/>
              </a:rPr>
              <a:t/>
            </a:r>
            <a:br>
              <a:rPr lang="fr-FR" sz="2000" dirty="0">
                <a:latin typeface="Happy Sans" pitchFamily="2" charset="0"/>
              </a:rPr>
            </a:br>
            <a:r>
              <a:rPr lang="fr-FR" sz="2000" dirty="0">
                <a:latin typeface="Happy Sans" pitchFamily="2" charset="0"/>
              </a:rPr>
              <a:t>Amy a été de tous les excès, alcool, drogue, ou encore des problèmes judiciaires. Son décès n’est malheureusement pas une surprise même si, à ce jour, nous n’en </a:t>
            </a:r>
            <a:endParaRPr lang="fr-FR" sz="2000" dirty="0" smtClean="0">
              <a:latin typeface="Happy Sans" pitchFamily="2" charset="0"/>
            </a:endParaRPr>
          </a:p>
          <a:p>
            <a:r>
              <a:rPr lang="fr-FR" sz="2000" dirty="0" smtClean="0">
                <a:latin typeface="Happy Sans" pitchFamily="2" charset="0"/>
              </a:rPr>
              <a:t>connaissons </a:t>
            </a:r>
            <a:r>
              <a:rPr lang="fr-FR" sz="2000" dirty="0">
                <a:latin typeface="Happy Sans" pitchFamily="2" charset="0"/>
              </a:rPr>
              <a:t>pas la cause.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10258"/>
            <a:ext cx="5544616" cy="106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22241"/>
            <a:ext cx="8477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outon d'action : Retour 4">
            <a:hlinkClick r:id="" action="ppaction://hlinkshowjump?jump=lastslideviewed" highlightClick="1">
              <a:snd r:embed="rId2" name="click.wav"/>
            </a:hlinkClick>
          </p:cNvPr>
          <p:cNvSpPr/>
          <p:nvPr/>
        </p:nvSpPr>
        <p:spPr>
          <a:xfrm>
            <a:off x="107504" y="6022241"/>
            <a:ext cx="216024" cy="6926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254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lick.wav"/>
          </p:stSnd>
        </p:sndAc>
      </p:transition>
    </mc:Choice>
    <mc:Fallback>
      <p:transition spd="slow"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4048" y="332656"/>
            <a:ext cx="3900388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BadaBoom BB" pitchFamily="34" charset="0"/>
              </a:rPr>
              <a:t/>
            </a:r>
            <a:br>
              <a:rPr lang="fr-FR" dirty="0" smtClean="0">
                <a:latin typeface="BadaBoom BB" pitchFamily="34" charset="0"/>
              </a:rPr>
            </a:br>
            <a:r>
              <a:rPr lang="fr-FR" dirty="0" smtClean="0">
                <a:latin typeface="BadaBoom BB" pitchFamily="34" charset="0"/>
              </a:rPr>
              <a:t>Secret Story: F-X nous a quitte</a:t>
            </a:r>
            <a:endParaRPr lang="fr-FR" dirty="0">
              <a:latin typeface="BadaBoom BB" pitchFamily="34" charset="0"/>
            </a:endParaRPr>
          </a:p>
        </p:txBody>
      </p:sp>
      <p:pic>
        <p:nvPicPr>
          <p:cNvPr id="7170" name="Picture 2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6672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79512" y="2564904"/>
            <a:ext cx="8712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L'ex-candidat de l'émission de télé-réalité Secret-Story 3 et plus récemment de Carré </a:t>
            </a:r>
            <a:r>
              <a:rPr lang="fr-FR" dirty="0" smtClean="0"/>
              <a:t>Vip</a:t>
            </a:r>
            <a:r>
              <a:rPr lang="fr-FR" dirty="0"/>
              <a:t>, François-Xavier </a:t>
            </a:r>
            <a:r>
              <a:rPr lang="fr-FR" dirty="0" err="1"/>
              <a:t>Leuridan</a:t>
            </a:r>
            <a:r>
              <a:rPr lang="fr-FR" dirty="0"/>
              <a:t> surnommé "FX ", est décédé dans un accident dans la nuit de lundi à mardi, à Bouée, une commune de Loire-Atlantique. Le jeune homme, âgé de 22 ans, était devenu une figure marquante de la "Maison des Secrets" grâce à son attitude exubérante et son caractère bien trempé.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Selon le quotidien régional Presse-Océan, l'accident est survenu à 00h50 à l’intersection des départementales 49 et 17, aux abords de la commune de Bouée.</a:t>
            </a:r>
            <a:br>
              <a:rPr lang="fr-FR" dirty="0"/>
            </a:br>
            <a:r>
              <a:rPr lang="fr-FR" dirty="0" smtClean="0"/>
              <a:t>"</a:t>
            </a:r>
            <a:r>
              <a:rPr lang="fr-FR" dirty="0"/>
              <a:t>FX", qui marchait au bord de la route, a été fauché par une voiture. Il serait mort sur le coup.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La gendarmerie a ouvert une enquête, afin de déterminer les circonstances exactes de </a:t>
            </a:r>
            <a:r>
              <a:rPr lang="fr-FR" dirty="0" smtClean="0"/>
              <a:t>« l'accident ».</a:t>
            </a:r>
            <a:endParaRPr lang="fr-F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0" y="6021288"/>
            <a:ext cx="8477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outon d'action : Retour 3">
            <a:hlinkClick r:id="" action="ppaction://hlinkshowjump?jump=lastslideviewed" highlightClick="1">
              <a:snd r:embed="rId3" name="click.wav"/>
            </a:hlinkClick>
          </p:cNvPr>
          <p:cNvSpPr/>
          <p:nvPr/>
        </p:nvSpPr>
        <p:spPr>
          <a:xfrm>
            <a:off x="13556" y="6237311"/>
            <a:ext cx="179512" cy="47930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393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click.wav"/>
          </p:stSnd>
        </p:sndAc>
      </p:transition>
    </mc:Choice>
    <mc:Fallback>
      <p:transition spd="slow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475656" y="0"/>
            <a:ext cx="6131024" cy="940966"/>
          </a:xfrm>
        </p:spPr>
        <p:txBody>
          <a:bodyPr>
            <a:normAutofit/>
          </a:bodyPr>
          <a:lstStyle/>
          <a:p>
            <a:pPr algn="ctr"/>
            <a:r>
              <a:rPr lang="fr-FR" sz="5400" dirty="0" smtClean="0">
                <a:latin typeface="BadaBoom BB" pitchFamily="34" charset="0"/>
              </a:rPr>
              <a:t>Fin</a:t>
            </a:r>
            <a:endParaRPr lang="fr-FR" sz="5400" dirty="0">
              <a:latin typeface="BadaBoom BB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520" y="836712"/>
            <a:ext cx="864096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FF00"/>
                </a:solidFill>
                <a:latin typeface="Happy Sans" pitchFamily="2" charset="0"/>
              </a:rPr>
              <a:t>C’était « Les News de </a:t>
            </a:r>
            <a:r>
              <a:rPr lang="fr-FR" sz="2800" b="1" dirty="0" err="1" smtClean="0">
                <a:solidFill>
                  <a:srgbClr val="FFFF00"/>
                </a:solidFill>
                <a:latin typeface="Happy Sans" pitchFamily="2" charset="0"/>
              </a:rPr>
              <a:t>Kawaii-Princess</a:t>
            </a:r>
            <a:r>
              <a:rPr lang="fr-FR" sz="2800" b="1" dirty="0" smtClean="0">
                <a:solidFill>
                  <a:srgbClr val="FFFF00"/>
                </a:solidFill>
                <a:latin typeface="Happy Sans" pitchFamily="2" charset="0"/>
              </a:rPr>
              <a:t> »</a:t>
            </a:r>
          </a:p>
          <a:p>
            <a:pPr algn="ctr"/>
            <a:r>
              <a:rPr lang="fr-FR" sz="2800" b="1" dirty="0" smtClean="0">
                <a:latin typeface="Happy Sans" pitchFamily="2" charset="0"/>
              </a:rPr>
              <a:t>Réalisé par MissLily06</a:t>
            </a:r>
          </a:p>
          <a:p>
            <a:pPr algn="ctr"/>
            <a:r>
              <a:rPr lang="fr-FR" sz="2800" b="1" dirty="0" smtClean="0">
                <a:solidFill>
                  <a:srgbClr val="FFFF00"/>
                </a:solidFill>
                <a:latin typeface="Happy Sans" pitchFamily="2" charset="0"/>
              </a:rPr>
              <a:t>Produit par MissCarlotta83 et Misslily06</a:t>
            </a:r>
          </a:p>
          <a:p>
            <a:pPr algn="ctr"/>
            <a:r>
              <a:rPr lang="fr-FR" sz="2800" b="1" dirty="0" smtClean="0">
                <a:latin typeface="Happy Sans" pitchFamily="2" charset="0"/>
              </a:rPr>
              <a:t>Textes by MissCarlotta83</a:t>
            </a:r>
          </a:p>
          <a:p>
            <a:pPr algn="ctr"/>
            <a:r>
              <a:rPr lang="fr-FR" sz="2800" b="1" dirty="0" smtClean="0">
                <a:solidFill>
                  <a:srgbClr val="FFFF00"/>
                </a:solidFill>
                <a:latin typeface="Happy Sans" pitchFamily="2" charset="0"/>
              </a:rPr>
              <a:t>Graphismes by MissLily06</a:t>
            </a:r>
          </a:p>
          <a:p>
            <a:pPr algn="ctr"/>
            <a:r>
              <a:rPr lang="fr-FR" sz="2800" b="1" dirty="0" smtClean="0">
                <a:latin typeface="Happy Sans" pitchFamily="2" charset="0"/>
              </a:rPr>
              <a:t>Mise en page by </a:t>
            </a:r>
            <a:r>
              <a:rPr lang="fr-FR" sz="2800" b="1" dirty="0" smtClean="0">
                <a:latin typeface="Happy Sans" pitchFamily="2" charset="0"/>
              </a:rPr>
              <a:t>MissLily06</a:t>
            </a:r>
          </a:p>
          <a:p>
            <a:pPr algn="ctr"/>
            <a:r>
              <a:rPr lang="fr-FR" sz="2800" b="1" dirty="0" smtClean="0">
                <a:solidFill>
                  <a:srgbClr val="FFFF00"/>
                </a:solidFill>
                <a:latin typeface="Happy Sans" pitchFamily="2" charset="0"/>
              </a:rPr>
              <a:t>Crée pour </a:t>
            </a:r>
            <a:r>
              <a:rPr lang="fr-FR" sz="2800" b="1" dirty="0" smtClean="0">
                <a:solidFill>
                  <a:srgbClr val="FFFF00"/>
                </a:solidFill>
                <a:latin typeface="Happy Sans" pitchFamily="2" charset="0"/>
                <a:hlinkClick r:id="rId3"/>
              </a:rPr>
              <a:t>http://www.webidev.com/kawaii-princess</a:t>
            </a:r>
            <a:r>
              <a:rPr lang="fr-FR" sz="2800" b="1" dirty="0" smtClean="0">
                <a:solidFill>
                  <a:srgbClr val="FFFF00"/>
                </a:solidFill>
                <a:latin typeface="Happy Sans" pitchFamily="2" charset="0"/>
              </a:rPr>
              <a:t> </a:t>
            </a:r>
          </a:p>
          <a:p>
            <a:pPr algn="ctr"/>
            <a:r>
              <a:rPr lang="fr-FR" sz="2800" b="1" dirty="0" smtClean="0">
                <a:latin typeface="Happy Sans" pitchFamily="2" charset="0"/>
              </a:rPr>
              <a:t>Toutes reproductions interdites sans autorisations</a:t>
            </a:r>
            <a:endParaRPr lang="fr-FR" sz="2800" b="1" dirty="0" smtClean="0">
              <a:latin typeface="Happy Sans" pitchFamily="2" charset="0"/>
            </a:endParaRPr>
          </a:p>
          <a:p>
            <a:pPr algn="ctr"/>
            <a:r>
              <a:rPr lang="fr-FR" sz="2400" b="1" dirty="0" smtClean="0">
                <a:solidFill>
                  <a:srgbClr val="FFFF00"/>
                </a:solidFill>
                <a:latin typeface="Happy Sans" pitchFamily="2" charset="0"/>
              </a:rPr>
              <a:t>*Certains textes ont été copié/collé. </a:t>
            </a:r>
          </a:p>
          <a:p>
            <a:pPr algn="ctr"/>
            <a:r>
              <a:rPr lang="fr-FR" sz="2400" b="1" dirty="0" smtClean="0">
                <a:latin typeface="Happy Sans" pitchFamily="2" charset="0"/>
              </a:rPr>
              <a:t>Si vous reconnaissez votre travail et </a:t>
            </a:r>
          </a:p>
          <a:p>
            <a:pPr algn="ctr"/>
            <a:r>
              <a:rPr lang="fr-FR" sz="2400" b="1" dirty="0" smtClean="0">
                <a:solidFill>
                  <a:srgbClr val="FFFF00"/>
                </a:solidFill>
                <a:latin typeface="Happy Sans" pitchFamily="2" charset="0"/>
              </a:rPr>
              <a:t>que vous ne voulez pas le voir sur ce </a:t>
            </a:r>
          </a:p>
          <a:p>
            <a:pPr algn="ctr"/>
            <a:r>
              <a:rPr lang="fr-FR" sz="2400" b="1" dirty="0" smtClean="0">
                <a:latin typeface="Happy Sans" pitchFamily="2" charset="0"/>
              </a:rPr>
              <a:t>diaporama, faîtes nous le savoir.</a:t>
            </a:r>
          </a:p>
          <a:p>
            <a:pPr algn="ctr"/>
            <a:r>
              <a:rPr lang="fr-FR" sz="2400" b="1" dirty="0" smtClean="0">
                <a:solidFill>
                  <a:srgbClr val="FFFF00"/>
                </a:solidFill>
                <a:latin typeface="Happy Sans" pitchFamily="2" charset="0"/>
              </a:rPr>
              <a:t>Par contre si cela ne vous dérange pas, </a:t>
            </a:r>
          </a:p>
          <a:p>
            <a:pPr algn="ctr"/>
            <a:r>
              <a:rPr lang="fr-FR" sz="2400" b="1" dirty="0" smtClean="0">
                <a:latin typeface="Happy Sans" pitchFamily="2" charset="0"/>
              </a:rPr>
              <a:t>donnez nous votre pseudo/prénom pour qu’on l’ajoute.</a:t>
            </a:r>
            <a:endParaRPr lang="fr-FR" sz="2400" b="1" dirty="0">
              <a:latin typeface="Happy Sans" pitchFamily="2" charset="0"/>
            </a:endParaRPr>
          </a:p>
          <a:p>
            <a:pPr algn="ctr"/>
            <a:r>
              <a:rPr lang="fr-FR" sz="2800" b="1" dirty="0" smtClean="0">
                <a:solidFill>
                  <a:srgbClr val="FFFF00"/>
                </a:solidFill>
                <a:latin typeface="Happy Sans" pitchFamily="2" charset="0"/>
              </a:rPr>
              <a:t>Sur ce, bonne vacances!!!</a:t>
            </a:r>
          </a:p>
          <a:p>
            <a:pPr algn="ctr"/>
            <a:r>
              <a:rPr lang="fr-FR" sz="2800" b="1" dirty="0" smtClean="0">
                <a:solidFill>
                  <a:srgbClr val="FF6600"/>
                </a:solidFill>
                <a:latin typeface="Happy Sans" pitchFamily="2" charset="0"/>
              </a:rPr>
              <a:t>Clique pour terminer.</a:t>
            </a:r>
          </a:p>
        </p:txBody>
      </p:sp>
      <p:sp>
        <p:nvSpPr>
          <p:cNvPr id="5" name="Bouton d'action : Accueil 4">
            <a:hlinkClick r:id="" action="ppaction://hlinkshowjump?jump=firstslide" highlightClick="1">
              <a:snd r:embed="rId2" name="click.wav"/>
            </a:hlinkClick>
          </p:cNvPr>
          <p:cNvSpPr/>
          <p:nvPr/>
        </p:nvSpPr>
        <p:spPr>
          <a:xfrm>
            <a:off x="8388424" y="6021288"/>
            <a:ext cx="504056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038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lick.wav"/>
          </p:stSnd>
        </p:sndAc>
      </p:transition>
    </mc:Choice>
    <mc:Fallback>
      <p:transition spd="slow"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Mailles">
  <a:themeElements>
    <a:clrScheme name="Personnalisé 5">
      <a:dk1>
        <a:srgbClr val="000000"/>
      </a:dk1>
      <a:lt1>
        <a:srgbClr val="FFFFFF"/>
      </a:lt1>
      <a:dk2>
        <a:srgbClr val="17BBFD"/>
      </a:dk2>
      <a:lt2>
        <a:srgbClr val="AAFC24"/>
      </a:lt2>
      <a:accent1>
        <a:srgbClr val="AAFC24"/>
      </a:accent1>
      <a:accent2>
        <a:srgbClr val="17BBFD"/>
      </a:accent2>
      <a:accent3>
        <a:srgbClr val="AAFC24"/>
      </a:accent3>
      <a:accent4>
        <a:srgbClr val="17BBFD"/>
      </a:accent4>
      <a:accent5>
        <a:srgbClr val="AAFC24"/>
      </a:accent5>
      <a:accent6>
        <a:srgbClr val="AAFC24"/>
      </a:accent6>
      <a:hlink>
        <a:srgbClr val="AAFC24"/>
      </a:hlink>
      <a:folHlink>
        <a:srgbClr val="17BBFD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illes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462</TotalTime>
  <Words>537</Words>
  <Application>Microsoft Office PowerPoint</Application>
  <PresentationFormat>Affichage à l'écran (4:3)</PresentationFormat>
  <Paragraphs>63</Paragraphs>
  <Slides>9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Mailles</vt:lpstr>
      <vt:lpstr>Présentation PowerPoint</vt:lpstr>
      <vt:lpstr>Présentation PowerPoint</vt:lpstr>
      <vt:lpstr>Nouveau: Les extras!!!</vt:lpstr>
      <vt:lpstr>De nouvelles tenues disponibles!</vt:lpstr>
      <vt:lpstr>Enquete: Le mot de passe « vole »</vt:lpstr>
      <vt:lpstr>Un nouveau design!</vt:lpstr>
      <vt:lpstr>Actus people: Amy Winehouse, une histoire tragique... </vt:lpstr>
      <vt:lpstr> Secret Story: F-X nous a quitte</vt:lpstr>
      <vt:lpstr>Fin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Your User Name</dc:creator>
  <cp:lastModifiedBy>Your User Name</cp:lastModifiedBy>
  <cp:revision>37</cp:revision>
  <dcterms:created xsi:type="dcterms:W3CDTF">2011-08-12T17:31:06Z</dcterms:created>
  <dcterms:modified xsi:type="dcterms:W3CDTF">2011-08-13T18:04:16Z</dcterms:modified>
</cp:coreProperties>
</file>