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C"/>
    <a:srgbClr val="5DF743"/>
    <a:srgbClr val="FFCC00"/>
    <a:srgbClr val="74B3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8FE3EAA6-8BB9-499B-A824-294E4B5A55C7}" type="datetimeFigureOut">
              <a:rPr lang="en-US" smtClean="0"/>
              <a:pPr/>
              <a:t>7/17/2011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FE3EAA6-8BB9-499B-A824-294E4B5A55C7}" type="datetimeFigureOut">
              <a:rPr lang="en-US" smtClean="0"/>
              <a:pPr/>
              <a:t>7/17/2011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FE3EAA6-8BB9-499B-A824-294E4B5A55C7}" type="datetimeFigureOut">
              <a:rPr lang="en-US" smtClean="0"/>
              <a:pPr/>
              <a:t>7/17/2011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8FE3EAA6-8BB9-499B-A824-294E4B5A55C7}" type="datetimeFigureOut">
              <a:rPr lang="en-US" smtClean="0"/>
              <a:pPr/>
              <a:t>7/17/2011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FE3EAA6-8BB9-499B-A824-294E4B5A55C7}" type="datetimeFigureOut">
              <a:rPr lang="en-US" smtClean="0"/>
              <a:pPr/>
              <a:t>7/17/2011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8FE3EAA6-8BB9-499B-A824-294E4B5A55C7}" type="datetimeFigureOut">
              <a:rPr lang="en-US" smtClean="0"/>
              <a:pPr/>
              <a:t>7/17/2011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8FE3EAA6-8BB9-499B-A824-294E4B5A55C7}" type="datetimeFigureOut">
              <a:rPr lang="en-US" smtClean="0"/>
              <a:pPr/>
              <a:t>7/17/2011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8FE3EAA6-8BB9-499B-A824-294E4B5A55C7}" type="datetimeFigureOut">
              <a:rPr lang="en-US" smtClean="0"/>
              <a:pPr/>
              <a:t>7/17/2011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FE3EAA6-8BB9-499B-A824-294E4B5A55C7}" type="datetimeFigureOut">
              <a:rPr lang="en-US" smtClean="0"/>
              <a:pPr/>
              <a:t>7/17/2011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FE3EAA6-8BB9-499B-A824-294E4B5A55C7}" type="datetimeFigureOut">
              <a:rPr lang="en-US" smtClean="0"/>
              <a:pPr/>
              <a:t>7/17/2011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FE3EAA6-8BB9-499B-A824-294E4B5A55C7}" type="datetimeFigureOut">
              <a:rPr lang="en-US" smtClean="0"/>
              <a:pPr/>
              <a:t>7/17/2011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2D987AA-F018-429F-A67C-8E565536E9AA}"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3EAA6-8BB9-499B-A824-294E4B5A55C7}" type="datetimeFigureOut">
              <a:rPr lang="en-US" smtClean="0"/>
              <a:pPr/>
              <a:t>7/17/2011</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987AA-F018-429F-A67C-8E565536E9AA}"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D:\music\DragonS\Celia\Journal\Untitled_4%20-%20New.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jpeg"/><Relationship Id="rId7" Type="http://schemas.openxmlformats.org/officeDocument/2006/relationships/image" Target="../media/image80.png"/><Relationship Id="rId12" Type="http://schemas.openxmlformats.org/officeDocument/2006/relationships/image" Target="../media/image85.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jpeg"/><Relationship Id="rId5" Type="http://schemas.openxmlformats.org/officeDocument/2006/relationships/image" Target="../media/image78.png"/><Relationship Id="rId10" Type="http://schemas.openxmlformats.org/officeDocument/2006/relationships/image" Target="../media/image83.jpeg"/><Relationship Id="rId4" Type="http://schemas.openxmlformats.org/officeDocument/2006/relationships/image" Target="../media/image4.png"/><Relationship Id="rId9" Type="http://schemas.openxmlformats.org/officeDocument/2006/relationships/image" Target="../media/image82.jpeg"/></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jpeg"/><Relationship Id="rId3" Type="http://schemas.openxmlformats.org/officeDocument/2006/relationships/image" Target="../media/image87.jpeg"/><Relationship Id="rId7" Type="http://schemas.openxmlformats.org/officeDocument/2006/relationships/image" Target="../media/image90.jpeg"/><Relationship Id="rId12" Type="http://schemas.openxmlformats.org/officeDocument/2006/relationships/image" Target="../media/image95.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jpeg"/><Relationship Id="rId15" Type="http://schemas.openxmlformats.org/officeDocument/2006/relationships/image" Target="../media/image98.jpeg"/><Relationship Id="rId10" Type="http://schemas.openxmlformats.org/officeDocument/2006/relationships/image" Target="../media/image93.jpeg"/><Relationship Id="rId4" Type="http://schemas.openxmlformats.org/officeDocument/2006/relationships/image" Target="../media/image4.png"/><Relationship Id="rId9" Type="http://schemas.openxmlformats.org/officeDocument/2006/relationships/image" Target="../media/image92.jpeg"/><Relationship Id="rId14" Type="http://schemas.openxmlformats.org/officeDocument/2006/relationships/image" Target="../media/image9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image" Target="../media/image107.jpeg"/><Relationship Id="rId3" Type="http://schemas.openxmlformats.org/officeDocument/2006/relationships/audio" Target="file:///D:\music\DragonS\Celia\Journal\alineappt.wma" TargetMode="External"/><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audio" Target="file:///D:\music\DragonS\Celia\Journal\miaou.wma" TargetMode="External"/><Relationship Id="rId1" Type="http://schemas.openxmlformats.org/officeDocument/2006/relationships/audio" Target="file:///D:\music\DragonS\Celia\Journal\miaouv.wma" TargetMode="External"/><Relationship Id="rId6" Type="http://schemas.openxmlformats.org/officeDocument/2006/relationships/image" Target="../media/image100.jpeg"/><Relationship Id="rId11" Type="http://schemas.openxmlformats.org/officeDocument/2006/relationships/image" Target="../media/image105.png"/><Relationship Id="rId5" Type="http://schemas.openxmlformats.org/officeDocument/2006/relationships/slideLayout" Target="../slideLayouts/slideLayout2.xml"/><Relationship Id="rId10" Type="http://schemas.openxmlformats.org/officeDocument/2006/relationships/image" Target="../media/image104.png"/><Relationship Id="rId4" Type="http://schemas.openxmlformats.org/officeDocument/2006/relationships/audio" Target="file:///D:\music\DragonS\Celia\Journal\g&#233;nie.wma" TargetMode="External"/><Relationship Id="rId9" Type="http://schemas.openxmlformats.org/officeDocument/2006/relationships/image" Target="../media/image103.png"/></Relationships>
</file>

<file path=ppt/slides/_rels/slide1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ideo" Target="file:///D:\music\DragonS\Celia\Journal\news_0002.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video" Target="file:///D:\music\DragonS\Celia\Journal\vge_0001.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D:\music\DragonS\Celia\Journal\cl.mp3"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gif"/><Relationship Id="rId4" Type="http://schemas.openxmlformats.org/officeDocument/2006/relationships/image" Target="../media/image4.png"/><Relationship Id="rId9" Type="http://schemas.openxmlformats.org/officeDocument/2006/relationships/image" Target="../media/image13.gif"/></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31.png"/><Relationship Id="rId2" Type="http://schemas.openxmlformats.org/officeDocument/2006/relationships/image" Target="../media/image17.jpe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gif"/><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23.gif"/><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3.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jpeg"/><Relationship Id="rId10" Type="http://schemas.openxmlformats.org/officeDocument/2006/relationships/image" Target="../media/image39.jpeg"/><Relationship Id="rId4" Type="http://schemas.openxmlformats.org/officeDocument/2006/relationships/image" Target="../media/image4.png"/><Relationship Id="rId9" Type="http://schemas.openxmlformats.org/officeDocument/2006/relationships/image" Target="../media/image38.pn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png"/><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gif"/><Relationship Id="rId3" Type="http://schemas.openxmlformats.org/officeDocument/2006/relationships/image" Target="../media/image54.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4.png"/><Relationship Id="rId9" Type="http://schemas.openxmlformats.org/officeDocument/2006/relationships/image" Target="../media/image59.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3" Type="http://schemas.openxmlformats.org/officeDocument/2006/relationships/image" Target="../media/image66.jpeg"/><Relationship Id="rId7" Type="http://schemas.openxmlformats.org/officeDocument/2006/relationships/image" Target="../media/image69.jpeg"/><Relationship Id="rId12" Type="http://schemas.openxmlformats.org/officeDocument/2006/relationships/image" Target="../media/image74.pn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png"/><Relationship Id="rId4" Type="http://schemas.openxmlformats.org/officeDocument/2006/relationships/image" Target="../media/image4.png"/><Relationship Id="rId9"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BBC"/>
        </a:solidFill>
        <a:effectLst/>
      </p:bgPr>
    </p:bg>
    <p:spTree>
      <p:nvGrpSpPr>
        <p:cNvPr id="1" name=""/>
        <p:cNvGrpSpPr/>
        <p:nvPr/>
      </p:nvGrpSpPr>
      <p:grpSpPr>
        <a:xfrm>
          <a:off x="0" y="0"/>
          <a:ext cx="0" cy="0"/>
          <a:chOff x="0" y="0"/>
          <a:chExt cx="0" cy="0"/>
        </a:xfrm>
      </p:grpSpPr>
      <p:pic>
        <p:nvPicPr>
          <p:cNvPr id="4" name="Image 3" descr="joueur.png"/>
          <p:cNvPicPr>
            <a:picLocks noChangeAspect="1"/>
          </p:cNvPicPr>
          <p:nvPr/>
        </p:nvPicPr>
        <p:blipFill>
          <a:blip r:embed="rId3" cstate="print"/>
          <a:stretch>
            <a:fillRect/>
          </a:stretch>
        </p:blipFill>
        <p:spPr>
          <a:xfrm>
            <a:off x="-252536" y="-153727"/>
            <a:ext cx="4608512" cy="7011727"/>
          </a:xfrm>
          <a:prstGeom prst="rect">
            <a:avLst/>
          </a:prstGeom>
          <a:noFill/>
          <a:ln>
            <a:noFill/>
          </a:ln>
        </p:spPr>
      </p:pic>
      <p:sp>
        <p:nvSpPr>
          <p:cNvPr id="5" name="Rectangle 4"/>
          <p:cNvSpPr/>
          <p:nvPr/>
        </p:nvSpPr>
        <p:spPr>
          <a:xfrm>
            <a:off x="3491880" y="1772816"/>
            <a:ext cx="524613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FOOTCHBALL </a:t>
            </a:r>
          </a:p>
          <a:p>
            <a:pPr algn="ctr"/>
            <a:r>
              <a:rPr lang="fr-FR"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THE </a:t>
            </a:r>
            <a:r>
              <a:rPr lang="fr-FR"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MAG’</a:t>
            </a:r>
            <a:endParaRPr lang="fr-FR"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pic>
        <p:nvPicPr>
          <p:cNvPr id="8" name="Image 7" descr="ballon_foot2_ROUDNEFF.png"/>
          <p:cNvPicPr>
            <a:picLocks noChangeAspect="1"/>
          </p:cNvPicPr>
          <p:nvPr/>
        </p:nvPicPr>
        <p:blipFill>
          <a:blip r:embed="rId4" cstate="print"/>
          <a:stretch>
            <a:fillRect/>
          </a:stretch>
        </p:blipFill>
        <p:spPr>
          <a:xfrm>
            <a:off x="7524328" y="-1677894"/>
            <a:ext cx="1800200" cy="1677894"/>
          </a:xfrm>
          <a:prstGeom prst="rect">
            <a:avLst/>
          </a:prstGeom>
        </p:spPr>
      </p:pic>
      <p:sp>
        <p:nvSpPr>
          <p:cNvPr id="9" name="ZoneTexte 8"/>
          <p:cNvSpPr txBox="1"/>
          <p:nvPr/>
        </p:nvSpPr>
        <p:spPr>
          <a:xfrm>
            <a:off x="5940152" y="4005064"/>
            <a:ext cx="3024336" cy="307777"/>
          </a:xfrm>
          <a:prstGeom prst="rect">
            <a:avLst/>
          </a:prstGeom>
          <a:noFill/>
        </p:spPr>
        <p:txBody>
          <a:bodyPr wrap="square" rtlCol="0">
            <a:spAutoFit/>
          </a:bodyPr>
          <a:lstStyle/>
          <a:p>
            <a:r>
              <a:rPr lang="en-US" sz="1400" b="1" dirty="0" smtClean="0">
                <a:solidFill>
                  <a:srgbClr val="5DF743"/>
                </a:solidFill>
                <a:latin typeface="Arial Black" pitchFamily="34" charset="0"/>
              </a:rPr>
              <a:t>Edition n°3 du 16 </a:t>
            </a:r>
            <a:r>
              <a:rPr lang="en-US" sz="1400" b="1" dirty="0" err="1" smtClean="0">
                <a:solidFill>
                  <a:srgbClr val="5DF743"/>
                </a:solidFill>
                <a:latin typeface="Arial Black" pitchFamily="34" charset="0"/>
              </a:rPr>
              <a:t>juillet</a:t>
            </a:r>
            <a:r>
              <a:rPr lang="en-US" sz="1400" b="1" dirty="0" smtClean="0">
                <a:solidFill>
                  <a:srgbClr val="5DF743"/>
                </a:solidFill>
                <a:latin typeface="Arial Black" pitchFamily="34" charset="0"/>
              </a:rPr>
              <a:t> 2011</a:t>
            </a:r>
            <a:endParaRPr lang="en-US" sz="1400" b="1" dirty="0">
              <a:solidFill>
                <a:srgbClr val="5DF743"/>
              </a:solidFill>
              <a:latin typeface="Arial Black" pitchFamily="34" charset="0"/>
            </a:endParaRPr>
          </a:p>
        </p:txBody>
      </p:sp>
      <p:pic>
        <p:nvPicPr>
          <p:cNvPr id="6" name="Untitled_4 - New.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611 0.14986 C -0.07482 0.15402 -0.11336 0.15796 -0.15225 0.15958 C -0.21441 0.16628 -0.24062 0.16536 -0.32638 0.16628 C -0.33645 0.16813 -0.34479 0.17391 -0.35468 0.17576 C -0.35937 0.17808 -0.36458 0.18039 -0.36944 0.18108 C -0.37968 0.18247 -0.40034 0.18432 -0.40034 0.18455 C -0.44079 0.1834 -0.46284 0.18062 -0.49913 0.1827 C -0.51128 0.18802 -0.52222 0.1908 -0.53489 0.19242 C -0.54149 0.1945 -0.55 0.19403 -0.5559 0.19912 C -0.55833 0.2012 -0.56093 0.20352 -0.56336 0.2056 C -0.56736 0.20907 -0.56701 0.20837 -0.56701 0.2056 C -0.54357 0.20722 -0.52118 0.21439 -0.49791 0.21716 C -0.48888 0.22017 -0.49461 0.21832 -0.48055 0.22202 C -0.47361 0.22387 -0.46788 0.22965 -0.46093 0.23196 C -0.44097 0.24884 -0.4059 0.24884 -0.38437 0.25 C -0.36475 0.26341 -0.34166 0.26989 -0.32013 0.27798 C -0.30225 0.28446 -0.28507 0.29371 -0.26701 0.29949 C -0.26215 0.30342 -0.25763 0.30689 -0.25225 0.30921 C -0.24322 0.32216 -0.23159 0.32401 -0.21892 0.32563 C -0.21024 0.33002 -0.19965 0.33002 -0.19045 0.33233 C -0.18628 0.33326 -0.17812 0.33534 -0.17812 0.3358 C -0.1618 0.34436 -0.18333 0.33349 -0.16458 0.34043 C -0.15833 0.34274 -0.15243 0.34644 -0.146 0.34875 C -0.14357 0.35083 -0.14079 0.35245 -0.13871 0.35523 C -0.1335 0.36217 -0.12916 0.37234 -0.12135 0.37489 C -0.11475 0.37743 -0.10711 0.37789 -0.10034 0.37974 C -0.08854 0.38784 -0.09409 0.38552 -0.08437 0.3883 C -0.07829 0.39362 -0.07257 0.39801 -0.06579 0.40148 C -0.05902 0.4105 -0.05312 0.42021 -0.04357 0.42438 C -0.03941 0.42993 -0.03697 0.43085 -0.03125 0.4327 C -0.02222 0.4445 -0.01423 0.45444 -0.00156 0.45884 C 0.0033 0.463 0.00851 0.46462 0.0132 0.46878 C 0.02014 0.47479 0.02535 0.48173 0.03178 0.48844 C 0.03455 0.49445 0.03646 0.49769 0.04167 0.5 C 0.04601 0.5081 0.04775 0.51873 0.054 0.52475 C 0.05799 0.52845 0.06303 0.52914 0.06754 0.53122 C 0.07014 0.53469 0.07379 0.537 0.07622 0.54094 C 0.07709 0.54255 0.07865 0.54602 0.07865 0.54625 C 0.07292 0.54787 0.07171 0.55134 0.06632 0.55435 C 0.06059 0.55759 0.05382 0.56059 0.04775 0.56244 C 0.03872 0.56892 0.029 0.57146 0.01945 0.57563 C 0.0132 0.58141 0.00556 0.58511 -0.00156 0.58881 C -0.0085 0.59806 -0.01892 0.60291 -0.0276 0.6087 C -0.03333 0.61263 -0.03871 0.61887 -0.04479 0.62118 C -0.05816 0.62766 -0.07274 0.63113 -0.0868 0.63321 C -0.0927 0.63714 -0.09895 0.63876 -0.10538 0.64154 C -0.11076 0.64385 -0.11597 0.64732 -0.12135 0.64963 C -0.12517 0.65773 -0.13298 0.65796 -0.13993 0.65958 C -0.15208 0.66489 -0.16475 0.66744 -0.17691 0.67276 C -0.18281 0.6753 -0.18854 0.67785 -0.19427 0.68085 C -0.20034 0.68409 -0.2052 0.68964 -0.21163 0.69242 C -0.21319 0.69403 -0.21493 0.69542 -0.21649 0.6975 C -0.21788 0.69935 -0.2184 0.70282 -0.22013 0.70398 C -0.22274 0.7056 -0.22586 0.7049 -0.22882 0.7056 C -0.23663 0.70745 -0.24461 0.70953 -0.25225 0.7123 C -0.26111 0.72017 -0.27326 0.72294 -0.28316 0.72711 C -0.28993 0.72965 -0.296 0.73543 -0.30277 0.73844 C -0.31371 0.75301 -0.29913 0.73474 -0.31145 0.74676 C -0.31423 0.74954 -0.31597 0.75439 -0.31892 0.75671 C -0.32552 0.76203 -0.33385 0.76249 -0.34114 0.7648 C -0.35069 0.76758 -0.35989 0.77128 -0.36944 0.7729 C -0.37847 0.77706 -0.3743 0.77521 -0.38194 0.77798 C -0.3868 0.78122 -0.39149 0.78215 -0.3967 0.78446 C -0.40399 0.79117 -0.41197 0.79186 -0.42013 0.79602 C -0.42552 0.7988 -0.42934 0.8025 -0.43489 0.80435 C -0.44375 0.81198 -0.43941 0.8099 -0.44722 0.81244 C -0.45538 0.82331 -0.44097 0.80481 -0.45711 0.81915 C -0.46562 0.82655 -0.4618 0.82447 -0.46822 0.82724 C -0.47291 0.83326 -0.47708 0.83649 -0.48316 0.83881 C -0.48559 0.83973 -0.49045 0.84205 -0.49045 0.84228 C -0.4934 0.84575 -0.49305 0.8439 -0.49305 0.8469 C -0.48663 0.84852 -0.48402 0.85106 -0.47812 0.85361 C -0.47152 0.85939 -0.47118 0.858 -0.46458 0.86679 C -0.4625 0.86957 -0.4592 0.87049 -0.45711 0.87304 C -0.45017 0.88298 -0.45382 0.88044 -0.44722 0.88321 C -0.43819 0.89223 -0.43402 0.90796 -0.42378 0.91443 C -0.41319 0.93386 -0.39461 0.94149 -0.38055 0.9556 C -0.37673 0.95953 -0.37257 0.96369 -0.36944 0.96878 C -0.36666 0.97341 -0.36736 0.97479 -0.36336 0.97872 C -0.3618 0.98011 -0.35989 0.98057 -0.35833 0.98196 C -0.35121 0.98774 -0.34548 0.99653 -0.3375 1 C -0.33576 1.00625 -0.3342 1.00786 -0.33003 1.01156 C -0.32847 1.01804 -0.32482 1.02035 -0.32257 1.02637 C -0.31788 1.03932 -0.30399 1.06591 -0.29305 1.07077 C -0.29114 1.07308 -0.28923 1.07586 -0.2868 1.07724 C -0.28437 1.07863 -0.27934 1.08025 -0.27934 1.08071 C -0.27291 1.06753 -0.28142 1.08326 -0.27326 1.07239 C -0.2677 1.06499 -0.26527 1.05944 -0.25711 1.05597 C -0.25347 1.05273 -0.25017 1.05111 -0.246 1.04926 C -0.24184 1.04556 -0.23871 1.0444 -0.23368 1.04279 C -0.22569 1.04325 -0.21718 1.04325 -0.2092 1.0444 C -0.20659 1.04487 -0.20156 1.04764 -0.20156 1.04787 C -0.19757 1.05296 -0.19357 1.05851 -0.18802 1.06082 C -0.18368 1.06661 -0.18177 1.07285 -0.17569 1.07563 C -0.16996 1.08326 -0.17031 1.08025 -0.16336 1.07563 C -0.1592 1.0673 -0.15364 1.06429 -0.14861 1.05759 C -0.14531 1.05805 -0.14201 1.05828 -0.13871 1.05921 C -0.13611 1.0599 -0.13125 1.06244 -0.13125 1.06267 C -0.13038 1.0636 -0.12638 1.06938 -0.125 1.07077 C -0.12257 1.07308 -0.1177 1.07724 -0.1177 1.07748 C -0.11319 1.06961 -0.10746 1.06198 -0.10034 1.05921 C -0.09548 1.05967 -0.09027 1.05874 -0.08559 1.06082 C -0.0842 1.06129 -0.08402 1.06406 -0.08316 1.06545 C -0.08055 1.07007 -0.07986 1.06961 -0.07569 1.07239 C -0.07482 1.07424 -0.07204 1.08094 -0.06944 1.08025 C -0.0677 1.08002 -0.06718 1.07678 -0.06579 1.07563 C -0.06093 1.07007 -0.05711 1.06429 -0.05104 1.06244 C -0.03715 1.06476 -0.03854 1.06661 -0.0276 1.07401 C -0.021 1.07794 -0.02621 1.07239 -0.02135 1.07886 " pathEditMode="relative" rAng="0" ptsTypes="ffffffffffffffffffffffffffffffffffffffffffffffffffffffffffffffffffffffffffffffffffffffffffffffffffffffffffffA">
                                      <p:cBhvr>
                                        <p:cTn id="15" dur="5000" fill="hold"/>
                                        <p:tgtEl>
                                          <p:spTgt spid="8"/>
                                        </p:tgtEl>
                                        <p:attrNameLst>
                                          <p:attrName>ppt_x</p:attrName>
                                          <p:attrName>ppt_y</p:attrName>
                                        </p:attrNameLst>
                                      </p:cBhvr>
                                      <p:rCtr x="-208" y="467"/>
                                    </p:animMotion>
                                  </p:childTnLst>
                                </p:cTn>
                              </p:par>
                            </p:childTnLst>
                          </p:cTn>
                        </p:par>
                        <p:par>
                          <p:cTn id="16" fill="hold">
                            <p:stCondLst>
                              <p:cond delay="80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9000"/>
                            </p:stCondLst>
                            <p:childTnLst>
                              <p:par>
                                <p:cTn id="22" presetID="35" presetClass="emph" presetSubtype="0" repeatCount="indefinite" fill="hold" grpId="1" nodeType="afterEffect">
                                  <p:stCondLst>
                                    <p:cond delay="0"/>
                                  </p:stCondLst>
                                  <p:childTnLst>
                                    <p:anim calcmode="discrete" valueType="str">
                                      <p:cBhvr>
                                        <p:cTn id="23"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24"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5"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D:\music\DragonS\Celia\Journal\8770069-terrain-de-rugby-avec-les-drapeaux-des-quipes-dans-le-tournoi-des-six-nations.jpg"/>
          <p:cNvPicPr>
            <a:picLocks noChangeAspect="1" noChangeArrowheads="1"/>
          </p:cNvPicPr>
          <p:nvPr/>
        </p:nvPicPr>
        <p:blipFill>
          <a:blip r:embed="rId2" cstate="print"/>
          <a:srcRect/>
          <a:stretch>
            <a:fillRect/>
          </a:stretch>
        </p:blipFill>
        <p:spPr bwMode="auto">
          <a:xfrm>
            <a:off x="0" y="0"/>
            <a:ext cx="4644008" cy="6858000"/>
          </a:xfrm>
          <a:prstGeom prst="rect">
            <a:avLst/>
          </a:prstGeom>
          <a:noFill/>
        </p:spPr>
      </p:pic>
      <p:pic>
        <p:nvPicPr>
          <p:cNvPr id="6146" name="Picture 2" descr="D:\music\DragonS\Celia\Journal\parc_des_princes.jpg"/>
          <p:cNvPicPr>
            <a:picLocks noChangeAspect="1" noChangeArrowheads="1"/>
          </p:cNvPicPr>
          <p:nvPr/>
        </p:nvPicPr>
        <p:blipFill>
          <a:blip r:embed="rId3" cstate="print"/>
          <a:srcRect/>
          <a:stretch>
            <a:fillRect/>
          </a:stretch>
        </p:blipFill>
        <p:spPr bwMode="auto">
          <a:xfrm>
            <a:off x="4644008" y="0"/>
            <a:ext cx="4517529" cy="6870576"/>
          </a:xfrm>
          <a:prstGeom prst="rect">
            <a:avLst/>
          </a:prstGeom>
          <a:noFill/>
        </p:spPr>
      </p:pic>
      <p:sp>
        <p:nvSpPr>
          <p:cNvPr id="4" name="ZoneTexte 3"/>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G</a:t>
            </a:r>
            <a:endParaRPr lang="en-US" sz="4000" dirty="0">
              <a:solidFill>
                <a:srgbClr val="5DF743"/>
              </a:solidFill>
            </a:endParaRPr>
          </a:p>
        </p:txBody>
      </p:sp>
      <p:sp>
        <p:nvSpPr>
          <p:cNvPr id="5" name="ZoneTexte 4"/>
          <p:cNvSpPr txBox="1"/>
          <p:nvPr/>
        </p:nvSpPr>
        <p:spPr>
          <a:xfrm>
            <a:off x="107504" y="764704"/>
            <a:ext cx="4464496" cy="6155531"/>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PSG Team </a:t>
            </a:r>
            <a:r>
              <a:rPr lang="fr-FR" dirty="0" smtClean="0">
                <a:latin typeface="Matura MT Script Capitals" pitchFamily="66" charset="0"/>
              </a:rPr>
              <a:t>– </a:t>
            </a:r>
            <a:r>
              <a:rPr lang="fr-FR" dirty="0" smtClean="0">
                <a:solidFill>
                  <a:srgbClr val="008BBC"/>
                </a:solidFill>
                <a:latin typeface="Matura MT Script Capitals" pitchFamily="66" charset="0"/>
              </a:rPr>
              <a:t>FC Lustucru </a:t>
            </a:r>
            <a:r>
              <a:rPr lang="fr-FR" dirty="0" smtClean="0">
                <a:latin typeface="Matura MT Script Capitals" pitchFamily="66" charset="0"/>
              </a:rPr>
              <a:t>:</a:t>
            </a:r>
          </a:p>
          <a:p>
            <a:pPr algn="just">
              <a:tabLst>
                <a:tab pos="4508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Bien qu’en supériorité numérique, </a:t>
            </a:r>
            <a:r>
              <a:rPr lang="fr-FR" sz="1600" dirty="0" smtClean="0">
                <a:solidFill>
                  <a:srgbClr val="FF0000"/>
                </a:solidFill>
                <a:latin typeface="Matura MT Script Capitals" pitchFamily="66" charset="0"/>
              </a:rPr>
              <a:t>cirdec974</a:t>
            </a:r>
            <a:r>
              <a:rPr lang="fr-FR" sz="1600" dirty="0" smtClean="0">
                <a:latin typeface="Matura MT Script Capitals" pitchFamily="66" charset="0"/>
              </a:rPr>
              <a:t> n’ayant pas voulu sonnez sur le terrain par la </a:t>
            </a:r>
            <a:r>
              <a:rPr lang="fr-FR" sz="1600" dirty="0" smtClean="0">
                <a:solidFill>
                  <a:srgbClr val="FF0000"/>
                </a:solidFill>
                <a:latin typeface="Matura MT Script Capitals" pitchFamily="66" charset="0"/>
              </a:rPr>
              <a:t>PSG Team</a:t>
            </a:r>
            <a:r>
              <a:rPr lang="fr-FR" sz="1600" dirty="0" smtClean="0">
                <a:latin typeface="Matura MT Script Capitals" pitchFamily="66" charset="0"/>
              </a:rPr>
              <a:t>, </a:t>
            </a:r>
            <a:r>
              <a:rPr lang="fr-FR" sz="1600" dirty="0" smtClean="0">
                <a:solidFill>
                  <a:srgbClr val="008BBC"/>
                </a:solidFill>
                <a:latin typeface="Matura MT Script Capitals" pitchFamily="66" charset="0"/>
              </a:rPr>
              <a:t>les Lustucru</a:t>
            </a:r>
            <a:r>
              <a:rPr lang="fr-FR" sz="1600" dirty="0" smtClean="0">
                <a:latin typeface="Matura MT Script Capitals" pitchFamily="66" charset="0"/>
              </a:rPr>
              <a:t> pensez ne jamais marquer. Mais à la 13éme minute, </a:t>
            </a:r>
            <a:r>
              <a:rPr lang="fr-FR" sz="1600" dirty="0" smtClean="0">
                <a:solidFill>
                  <a:srgbClr val="008BBC"/>
                </a:solidFill>
                <a:latin typeface="Matura MT Script Capitals" pitchFamily="66" charset="0"/>
              </a:rPr>
              <a:t>l’Angevin</a:t>
            </a:r>
            <a:r>
              <a:rPr lang="fr-FR" sz="1600" dirty="0" smtClean="0">
                <a:latin typeface="Matura MT Script Capitals" pitchFamily="66" charset="0"/>
              </a:rPr>
              <a:t> et le but arriva. Cella donna des ailes à ses coéquipiers et tout particulièrement à </a:t>
            </a:r>
            <a:r>
              <a:rPr lang="fr-FR" sz="1600" dirty="0" smtClean="0">
                <a:solidFill>
                  <a:srgbClr val="008BBC"/>
                </a:solidFill>
                <a:latin typeface="Matura MT Script Capitals" pitchFamily="66" charset="0"/>
              </a:rPr>
              <a:t>Villa</a:t>
            </a:r>
            <a:r>
              <a:rPr lang="fr-FR" sz="1600" dirty="0" smtClean="0">
                <a:latin typeface="Matura MT Script Capitals" pitchFamily="66" charset="0"/>
              </a:rPr>
              <a:t> qui enchaîna 2 buts à la 24 </a:t>
            </a:r>
            <a:r>
              <a:rPr lang="fr-FR" sz="1600" dirty="0" err="1" smtClean="0">
                <a:latin typeface="Matura MT Script Capitals" pitchFamily="66" charset="0"/>
              </a:rPr>
              <a:t>éme</a:t>
            </a:r>
            <a:r>
              <a:rPr lang="fr-FR" sz="1600" dirty="0" smtClean="0">
                <a:latin typeface="Matura MT Script Capitals" pitchFamily="66" charset="0"/>
              </a:rPr>
              <a:t> minute et 42éme. A croire que le 2 et le 4 sont ses deux chiffres porte bonheur. En 2éme mi-temps prenant feu et surfant à travers la défense, notre </a:t>
            </a:r>
            <a:r>
              <a:rPr lang="fr-FR" sz="1600" dirty="0" err="1" smtClean="0">
                <a:latin typeface="Matura MT Script Capitals" pitchFamily="66" charset="0"/>
              </a:rPr>
              <a:t>fire</a:t>
            </a:r>
            <a:r>
              <a:rPr lang="fr-FR" sz="1600" dirty="0" smtClean="0">
                <a:latin typeface="Matura MT Script Capitals" pitchFamily="66" charset="0"/>
              </a:rPr>
              <a:t> </a:t>
            </a:r>
            <a:r>
              <a:rPr lang="fr-FR" sz="1600" dirty="0" smtClean="0">
                <a:solidFill>
                  <a:srgbClr val="008BBC"/>
                </a:solidFill>
                <a:latin typeface="Matura MT Script Capitals" pitchFamily="66" charset="0"/>
              </a:rPr>
              <a:t>fox63</a:t>
            </a:r>
            <a:r>
              <a:rPr lang="fr-FR" sz="1600" dirty="0" smtClean="0">
                <a:latin typeface="Matura MT Script Capitals" pitchFamily="66" charset="0"/>
              </a:rPr>
              <a:t> marque à son tour à la 59éme minute . </a:t>
            </a:r>
            <a:r>
              <a:rPr lang="fr-FR" sz="1600" dirty="0" smtClean="0">
                <a:solidFill>
                  <a:srgbClr val="008BBC"/>
                </a:solidFill>
                <a:latin typeface="Matura MT Script Capitals" pitchFamily="66" charset="0"/>
              </a:rPr>
              <a:t>Greg32</a:t>
            </a:r>
            <a:r>
              <a:rPr lang="fr-FR" sz="1600" dirty="0" smtClean="0">
                <a:latin typeface="Matura MT Script Capitals" pitchFamily="66" charset="0"/>
              </a:rPr>
              <a:t> qui s’ennuyait dans ses défenses, décide de mettre lui aussi son petit but à la 70éme. </a:t>
            </a:r>
          </a:p>
          <a:p>
            <a:pPr algn="just">
              <a:tabLst>
                <a:tab pos="450850" algn="l"/>
              </a:tabLst>
            </a:pPr>
            <a:r>
              <a:rPr lang="fr-FR" sz="1600" dirty="0" smtClean="0">
                <a:latin typeface="Matura MT Script Capitals" pitchFamily="66" charset="0"/>
              </a:rPr>
              <a:t>Et le dernier signal de détresse du gardien du </a:t>
            </a:r>
            <a:r>
              <a:rPr lang="fr-FR" sz="1600" dirty="0" smtClean="0">
                <a:solidFill>
                  <a:srgbClr val="FF0000"/>
                </a:solidFill>
                <a:latin typeface="Matura MT Script Capitals" pitchFamily="66" charset="0"/>
              </a:rPr>
              <a:t>PSG Team </a:t>
            </a:r>
            <a:r>
              <a:rPr lang="fr-FR" sz="1600" dirty="0" smtClean="0">
                <a:latin typeface="Matura MT Script Capitals" pitchFamily="66" charset="0"/>
              </a:rPr>
              <a:t>fut à la 78éme minute avec le but de </a:t>
            </a:r>
            <a:r>
              <a:rPr lang="fr-FR" sz="1600" dirty="0" smtClean="0">
                <a:solidFill>
                  <a:srgbClr val="008BBC"/>
                </a:solidFill>
                <a:latin typeface="Matura MT Script Capitals" pitchFamily="66" charset="0"/>
              </a:rPr>
              <a:t>SOAS</a:t>
            </a:r>
            <a:r>
              <a:rPr lang="fr-FR" sz="1600" dirty="0" smtClean="0">
                <a:latin typeface="Matura MT Script Capitals" pitchFamily="66" charset="0"/>
              </a:rPr>
              <a:t>. Nous rendons quand même hommage à </a:t>
            </a:r>
            <a:r>
              <a:rPr lang="fr-FR" sz="1600" dirty="0" smtClean="0">
                <a:solidFill>
                  <a:srgbClr val="008BBC"/>
                </a:solidFill>
                <a:latin typeface="Matura MT Script Capitals" pitchFamily="66" charset="0"/>
              </a:rPr>
              <a:t>Franco7</a:t>
            </a:r>
            <a:r>
              <a:rPr lang="fr-FR" sz="1600" dirty="0" smtClean="0">
                <a:latin typeface="Matura MT Script Capitals" pitchFamily="66" charset="0"/>
              </a:rPr>
              <a:t> qui fit 5 passes décisives dans ce match avant d’être trahi par ses crampons et de se blesser à la 83éme minute. La prochaine fois, il choisira mieux sa paire !!</a:t>
            </a: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6</a:t>
            </a:r>
            <a:endParaRPr lang="en-US" dirty="0">
              <a:solidFill>
                <a:srgbClr val="008BBC"/>
              </a:solidFill>
              <a:latin typeface="Matura MT Script Capitals" pitchFamily="66" charset="0"/>
            </a:endParaRPr>
          </a:p>
        </p:txBody>
      </p:sp>
      <p:sp>
        <p:nvSpPr>
          <p:cNvPr id="6" name="ZoneTexte 5"/>
          <p:cNvSpPr txBox="1"/>
          <p:nvPr/>
        </p:nvSpPr>
        <p:spPr>
          <a:xfrm>
            <a:off x="4607496" y="836712"/>
            <a:ext cx="4536504" cy="5693866"/>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XV de France </a:t>
            </a:r>
            <a:r>
              <a:rPr lang="fr-FR" dirty="0" smtClean="0">
                <a:latin typeface="Matura MT Script Capitals" pitchFamily="66" charset="0"/>
              </a:rPr>
              <a:t>– </a:t>
            </a:r>
            <a:r>
              <a:rPr lang="fr-FR" dirty="0" err="1" smtClean="0">
                <a:solidFill>
                  <a:srgbClr val="008BBC"/>
                </a:solidFill>
                <a:latin typeface="Matura MT Script Capitals" pitchFamily="66" charset="0"/>
              </a:rPr>
              <a:t>Cantera</a:t>
            </a:r>
            <a:r>
              <a:rPr lang="fr-FR" dirty="0" smtClean="0">
                <a:solidFill>
                  <a:srgbClr val="008BBC"/>
                </a:solidFill>
                <a:latin typeface="Matura MT Script Capitals" pitchFamily="66" charset="0"/>
              </a:rPr>
              <a:t> des Arsouilles </a:t>
            </a:r>
            <a:r>
              <a:rPr lang="fr-FR" dirty="0" smtClean="0">
                <a:latin typeface="Matura MT Script Capitals" pitchFamily="66" charset="0"/>
              </a:rPr>
              <a:t>:</a:t>
            </a:r>
          </a:p>
          <a:p>
            <a:pPr>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Match héroïque du </a:t>
            </a:r>
            <a:r>
              <a:rPr lang="fr-FR" sz="1600" dirty="0" smtClean="0">
                <a:solidFill>
                  <a:srgbClr val="FF0000"/>
                </a:solidFill>
                <a:latin typeface="Matura MT Script Capitals" pitchFamily="66" charset="0"/>
              </a:rPr>
              <a:t>XV de France </a:t>
            </a:r>
            <a:r>
              <a:rPr lang="fr-FR" sz="1600" dirty="0" smtClean="0">
                <a:latin typeface="Matura MT Script Capitals" pitchFamily="66" charset="0"/>
              </a:rPr>
              <a:t>qui a su se servir de ses valeurs pour résister à l’ogre </a:t>
            </a:r>
            <a:r>
              <a:rPr lang="fr-FR" sz="1600" dirty="0" smtClean="0">
                <a:solidFill>
                  <a:srgbClr val="008BBC"/>
                </a:solidFill>
                <a:latin typeface="Matura MT Script Capitals" pitchFamily="66" charset="0"/>
              </a:rPr>
              <a:t>Arsouille</a:t>
            </a:r>
            <a:r>
              <a:rPr lang="fr-FR" sz="1600" dirty="0" smtClean="0">
                <a:latin typeface="Matura MT Script Capitals" pitchFamily="66" charset="0"/>
              </a:rPr>
              <a:t> et tout ça en jouant à 10 puisqu’</a:t>
            </a:r>
            <a:r>
              <a:rPr lang="fr-FR" sz="1600" dirty="0" err="1" smtClean="0">
                <a:solidFill>
                  <a:srgbClr val="FF0000"/>
                </a:solidFill>
                <a:latin typeface="Matura MT Script Capitals" pitchFamily="66" charset="0"/>
              </a:rPr>
              <a:t>Aurelien</a:t>
            </a:r>
            <a:r>
              <a:rPr lang="fr-FR" sz="1600" dirty="0" smtClean="0">
                <a:latin typeface="Matura MT Script Capitals" pitchFamily="66" charset="0"/>
              </a:rPr>
              <a:t> ne s’est pas montré solidaire et n’est donc pas venu au combat. A moins que le match ait eu lieu avec un ballon ovale ce qui pourrait expliquer la maladresse de la </a:t>
            </a:r>
            <a:r>
              <a:rPr lang="fr-FR" sz="1600" dirty="0" err="1" smtClean="0">
                <a:solidFill>
                  <a:srgbClr val="008BBC"/>
                </a:solidFill>
                <a:latin typeface="Matura MT Script Capitals" pitchFamily="66" charset="0"/>
              </a:rPr>
              <a:t>Cantera</a:t>
            </a:r>
            <a:r>
              <a:rPr lang="fr-FR" sz="1600" dirty="0" smtClean="0">
                <a:latin typeface="Matura MT Script Capitals" pitchFamily="66" charset="0"/>
              </a:rPr>
              <a:t> avec seulement 2 buts en 9 actions. Jouant comme des pieds ils s’en sont remis à la tête de </a:t>
            </a:r>
            <a:r>
              <a:rPr lang="fr-FR" sz="1600" dirty="0" err="1" smtClean="0">
                <a:solidFill>
                  <a:srgbClr val="008BBC"/>
                </a:solidFill>
                <a:latin typeface="Matura MT Script Capitals" pitchFamily="66" charset="0"/>
              </a:rPr>
              <a:t>Aidail</a:t>
            </a:r>
            <a:r>
              <a:rPr lang="fr-FR" sz="1600" dirty="0" smtClean="0">
                <a:latin typeface="Matura MT Script Capitals" pitchFamily="66" charset="0"/>
              </a:rPr>
              <a:t> pour le 1er but à la 11éme minute. Mais tel un buteur s’apprêtant à rentrer un drop </a:t>
            </a:r>
            <a:r>
              <a:rPr lang="fr-FR" sz="1600" dirty="0" err="1" smtClean="0">
                <a:solidFill>
                  <a:srgbClr val="FF0000"/>
                </a:solidFill>
                <a:latin typeface="Matura MT Script Capitals" pitchFamily="66" charset="0"/>
              </a:rPr>
              <a:t>trickmaster</a:t>
            </a:r>
            <a:r>
              <a:rPr lang="fr-FR" sz="1600" dirty="0" smtClean="0">
                <a:latin typeface="Matura MT Script Capitals" pitchFamily="66" charset="0"/>
              </a:rPr>
              <a:t> reprend victorieusement un centre en retrait de </a:t>
            </a:r>
            <a:r>
              <a:rPr lang="fr-FR" sz="1600" dirty="0" err="1" smtClean="0">
                <a:solidFill>
                  <a:srgbClr val="FF0000"/>
                </a:solidFill>
                <a:latin typeface="Matura MT Script Capitals" pitchFamily="66" charset="0"/>
              </a:rPr>
              <a:t>fredovail</a:t>
            </a:r>
            <a:r>
              <a:rPr lang="fr-FR" sz="1600" dirty="0" smtClean="0">
                <a:latin typeface="Matura MT Script Capitals" pitchFamily="66" charset="0"/>
              </a:rPr>
              <a:t> à la 22éme minute.</a:t>
            </a:r>
          </a:p>
          <a:p>
            <a:pPr>
              <a:tabLst>
                <a:tab pos="361950" algn="l"/>
              </a:tabLst>
            </a:pPr>
            <a:r>
              <a:rPr lang="fr-FR" sz="1600" dirty="0" smtClean="0">
                <a:latin typeface="Matura MT Script Capitals" pitchFamily="66" charset="0"/>
              </a:rPr>
              <a:t> Mais l’esprit du rugby étant trop fort </a:t>
            </a:r>
            <a:r>
              <a:rPr lang="fr-FR" sz="1600" dirty="0" err="1" smtClean="0">
                <a:solidFill>
                  <a:srgbClr val="008BBC"/>
                </a:solidFill>
                <a:latin typeface="Matura MT Script Capitals" pitchFamily="66" charset="0"/>
              </a:rPr>
              <a:t>sebalexjo</a:t>
            </a:r>
            <a:r>
              <a:rPr lang="fr-FR" sz="1600" dirty="0" smtClean="0">
                <a:latin typeface="Matura MT Script Capitals" pitchFamily="66" charset="0"/>
              </a:rPr>
              <a:t> profite que le gardien adverse soit à la buvette pour marquer le but de la victoire pour la </a:t>
            </a:r>
            <a:r>
              <a:rPr lang="fr-FR" sz="1600" dirty="0" err="1" smtClean="0">
                <a:solidFill>
                  <a:srgbClr val="008BBC"/>
                </a:solidFill>
                <a:latin typeface="Matura MT Script Capitals" pitchFamily="66" charset="0"/>
              </a:rPr>
              <a:t>Cantera</a:t>
            </a:r>
            <a:r>
              <a:rPr lang="fr-FR" sz="1600" dirty="0" smtClean="0">
                <a:solidFill>
                  <a:srgbClr val="008BBC"/>
                </a:solidFill>
                <a:latin typeface="Matura MT Script Capitals" pitchFamily="66" charset="0"/>
              </a:rPr>
              <a:t> des Arsouilles </a:t>
            </a:r>
            <a:r>
              <a:rPr lang="fr-FR" sz="1600" dirty="0" smtClean="0">
                <a:latin typeface="Matura MT Script Capitals" pitchFamily="66" charset="0"/>
              </a:rPr>
              <a:t>à la 33éme minute. </a:t>
            </a:r>
            <a:endParaRPr lang="fr-FR" dirty="0" smtClean="0">
              <a:latin typeface="Matura MT Script Capitals" pitchFamily="66" charset="0"/>
            </a:endParaRP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1</a:t>
            </a:r>
            <a:r>
              <a:rPr lang="fr-FR" dirty="0" smtClean="0">
                <a:latin typeface="Matura MT Script Capitals" pitchFamily="66" charset="0"/>
              </a:rPr>
              <a:t>-</a:t>
            </a:r>
            <a:r>
              <a:rPr lang="fr-FR" dirty="0" smtClean="0">
                <a:solidFill>
                  <a:srgbClr val="008BBC"/>
                </a:solidFill>
                <a:latin typeface="Matura MT Script Capitals" pitchFamily="66" charset="0"/>
              </a:rPr>
              <a:t>2</a:t>
            </a:r>
            <a:endParaRPr lang="en-US" dirty="0">
              <a:solidFill>
                <a:srgbClr val="008BBC"/>
              </a:solidFill>
              <a:latin typeface="Matura MT Script Capitals" pitchFamily="66" charset="0"/>
            </a:endParaRPr>
          </a:p>
        </p:txBody>
      </p:sp>
      <p:pic>
        <p:nvPicPr>
          <p:cNvPr id="614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46637" y="-2733675"/>
            <a:ext cx="4297363" cy="2733675"/>
          </a:xfrm>
          <a:prstGeom prst="rect">
            <a:avLst/>
          </a:prstGeom>
          <a:noFill/>
          <a:ln w="9525">
            <a:noFill/>
            <a:miter lim="800000"/>
            <a:headEnd/>
            <a:tailEnd/>
          </a:ln>
        </p:spPr>
      </p:pic>
      <p:pic>
        <p:nvPicPr>
          <p:cNvPr id="6148" name="Picture 4" descr="D:\music\DragonS\Celia\Journal\logo_firefox_futuriste.png"/>
          <p:cNvPicPr>
            <a:picLocks noChangeAspect="1" noChangeArrowheads="1"/>
          </p:cNvPicPr>
          <p:nvPr/>
        </p:nvPicPr>
        <p:blipFill>
          <a:blip r:embed="rId6" cstate="print"/>
          <a:srcRect/>
          <a:stretch>
            <a:fillRect/>
          </a:stretch>
        </p:blipFill>
        <p:spPr bwMode="auto">
          <a:xfrm>
            <a:off x="4788024" y="5286648"/>
            <a:ext cx="1571352" cy="1571352"/>
          </a:xfrm>
          <a:prstGeom prst="rect">
            <a:avLst/>
          </a:prstGeom>
          <a:noFill/>
        </p:spPr>
      </p:pic>
      <p:pic>
        <p:nvPicPr>
          <p:cNvPr id="6149" name="Picture 5" descr="D:\music\DragonS\Celia\Journal\ballon_foot2_ROUDNEFF.png"/>
          <p:cNvPicPr>
            <a:picLocks noChangeAspect="1" noChangeArrowheads="1"/>
          </p:cNvPicPr>
          <p:nvPr/>
        </p:nvPicPr>
        <p:blipFill>
          <a:blip r:embed="rId7" cstate="print"/>
          <a:srcRect/>
          <a:stretch>
            <a:fillRect/>
          </a:stretch>
        </p:blipFill>
        <p:spPr bwMode="auto">
          <a:xfrm>
            <a:off x="5940152" y="5643302"/>
            <a:ext cx="576064" cy="536926"/>
          </a:xfrm>
          <a:prstGeom prst="rect">
            <a:avLst/>
          </a:prstGeom>
          <a:noFill/>
        </p:spPr>
      </p:pic>
      <p:pic>
        <p:nvPicPr>
          <p:cNvPr id="6150" name="Picture 6" descr="D:\music\DragonS\Celia\Journal\la-photo-foot-toulouse-se-prend-les-pieds-dans-le-tapis_42325_6223.jpg"/>
          <p:cNvPicPr>
            <a:picLocks noChangeAspect="1" noChangeArrowheads="1"/>
          </p:cNvPicPr>
          <p:nvPr/>
        </p:nvPicPr>
        <p:blipFill>
          <a:blip r:embed="rId8" cstate="print"/>
          <a:srcRect/>
          <a:stretch>
            <a:fillRect/>
          </a:stretch>
        </p:blipFill>
        <p:spPr bwMode="auto">
          <a:xfrm>
            <a:off x="5148064" y="2636912"/>
            <a:ext cx="3445446" cy="2296964"/>
          </a:xfrm>
          <a:prstGeom prst="rect">
            <a:avLst/>
          </a:prstGeom>
          <a:noFill/>
        </p:spPr>
      </p:pic>
      <p:pic>
        <p:nvPicPr>
          <p:cNvPr id="6151" name="Picture 7" descr="D:\music\DragonS\Celia\Journal\soas.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76056" y="1052736"/>
            <a:ext cx="3456384" cy="1428750"/>
          </a:xfrm>
          <a:prstGeom prst="rect">
            <a:avLst/>
          </a:prstGeom>
          <a:noFill/>
        </p:spPr>
      </p:pic>
      <p:pic>
        <p:nvPicPr>
          <p:cNvPr id="6153" name="Picture 9" descr="D:\music\DragonS\Celia\Journal\Adam-Jones-se-livre-pour-contrer-la-tentative-de-drop-de-Frederic-Michalak.jpg"/>
          <p:cNvPicPr>
            <a:picLocks noChangeAspect="1" noChangeArrowheads="1"/>
          </p:cNvPicPr>
          <p:nvPr/>
        </p:nvPicPr>
        <p:blipFill>
          <a:blip r:embed="rId10" cstate="print"/>
          <a:srcRect/>
          <a:stretch>
            <a:fillRect/>
          </a:stretch>
        </p:blipFill>
        <p:spPr bwMode="auto">
          <a:xfrm>
            <a:off x="251520" y="4581128"/>
            <a:ext cx="1361608" cy="1988171"/>
          </a:xfrm>
          <a:prstGeom prst="rect">
            <a:avLst/>
          </a:prstGeom>
          <a:noFill/>
        </p:spPr>
      </p:pic>
      <p:pic>
        <p:nvPicPr>
          <p:cNvPr id="6154" name="Picture 10" descr="D:\music\DragonS\Celia\Journal\balon.jpg"/>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467544" y="5805264"/>
            <a:ext cx="579289" cy="579289"/>
          </a:xfrm>
          <a:prstGeom prst="rect">
            <a:avLst/>
          </a:prstGeom>
          <a:noFill/>
        </p:spPr>
      </p:pic>
      <p:pic>
        <p:nvPicPr>
          <p:cNvPr id="6155" name="Picture 11" descr="D:\music\DragonS\Celia\Journal\image_preview.jpg"/>
          <p:cNvPicPr>
            <a:picLocks noChangeAspect="1" noChangeArrowheads="1"/>
          </p:cNvPicPr>
          <p:nvPr/>
        </p:nvPicPr>
        <p:blipFill>
          <a:blip r:embed="rId12" cstate="print"/>
          <a:srcRect/>
          <a:stretch>
            <a:fillRect/>
          </a:stretch>
        </p:blipFill>
        <p:spPr bwMode="auto">
          <a:xfrm>
            <a:off x="395536" y="1916832"/>
            <a:ext cx="3810000" cy="2543175"/>
          </a:xfrm>
          <a:prstGeom prst="rect">
            <a:avLst/>
          </a:prstGeom>
          <a:noFill/>
        </p:spPr>
      </p:pic>
      <p:pic>
        <p:nvPicPr>
          <p:cNvPr id="6156" name="Picture 12" descr="D:\music\DragonS\Celia\Journal\balon.jpg"/>
          <p:cNvPicPr>
            <a:picLocks noChangeAspect="1" noChangeArrowheads="1"/>
          </p:cNvPicPr>
          <p:nvPr/>
        </p:nvPicPr>
        <p:blipFill>
          <a:blip r:embed="rId11" cstate="print">
            <a:clrChange>
              <a:clrFrom>
                <a:srgbClr val="FEFEFE"/>
              </a:clrFrom>
              <a:clrTo>
                <a:srgbClr val="FEFEFE">
                  <a:alpha val="0"/>
                </a:srgbClr>
              </a:clrTo>
            </a:clrChange>
          </a:blip>
          <a:srcRect/>
          <a:stretch>
            <a:fillRect/>
          </a:stretch>
        </p:blipFill>
        <p:spPr bwMode="auto">
          <a:xfrm>
            <a:off x="2051720" y="5766965"/>
            <a:ext cx="1091035" cy="10910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4.72222E-6 -4.92137E-6 L 4.72222E-6 0.38807 " pathEditMode="relative" ptsTypes="AA">
                                      <p:cBhvr>
                                        <p:cTn id="25" dur="2000" fill="hold"/>
                                        <p:tgtEl>
                                          <p:spTgt spid="6147"/>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edge">
                                      <p:cBhvr>
                                        <p:cTn id="30" dur="2000"/>
                                        <p:tgtEl>
                                          <p:spTgt spid="6148"/>
                                        </p:tgtEl>
                                      </p:cBhvr>
                                    </p:animEffect>
                                  </p:childTnLst>
                                </p:cTn>
                              </p:par>
                              <p:par>
                                <p:cTn id="31" presetID="20" presetClass="entr" presetSubtype="0" fill="hold" nodeType="withEffect">
                                  <p:stCondLst>
                                    <p:cond delay="0"/>
                                  </p:stCondLst>
                                  <p:childTnLst>
                                    <p:set>
                                      <p:cBhvr>
                                        <p:cTn id="32" dur="1" fill="hold">
                                          <p:stCondLst>
                                            <p:cond delay="0"/>
                                          </p:stCondLst>
                                        </p:cTn>
                                        <p:tgtEl>
                                          <p:spTgt spid="6149"/>
                                        </p:tgtEl>
                                        <p:attrNameLst>
                                          <p:attrName>style.visibility</p:attrName>
                                        </p:attrNameLst>
                                      </p:cBhvr>
                                      <p:to>
                                        <p:strVal val="visible"/>
                                      </p:to>
                                    </p:set>
                                    <p:animEffect transition="in" filter="wedge">
                                      <p:cBhvr>
                                        <p:cTn id="33" dur="2000"/>
                                        <p:tgtEl>
                                          <p:spTgt spid="6149"/>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8.33333E-6 -3.64477E-6 C 0.03697 -0.00046 0.07395 -0.00069 0.08767 -0.02127 C 0.10138 -0.04186 0.0835 -0.10638 0.08263 -0.12326 " pathEditMode="relative" ptsTypes="aaA">
                                      <p:cBhvr>
                                        <p:cTn id="37" dur="2000" fill="hold"/>
                                        <p:tgtEl>
                                          <p:spTgt spid="6149"/>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11" presetClass="exit" presetSubtype="0" fill="hold" nodeType="clickEffect">
                                  <p:stCondLst>
                                    <p:cond delay="0"/>
                                  </p:stCondLst>
                                  <p:childTnLst>
                                    <p:anim calcmode="discrete" valueType="str">
                                      <p:cBhvr>
                                        <p:cTn id="41" dur="1000"/>
                                        <p:tgtEl>
                                          <p:spTgt spid="6147"/>
                                        </p:tgtEl>
                                        <p:attrNameLst>
                                          <p:attrName>style.visibility</p:attrName>
                                        </p:attrNameLst>
                                      </p:cBhvr>
                                      <p:tavLst>
                                        <p:tav tm="0">
                                          <p:val>
                                            <p:strVal val="hidden"/>
                                          </p:val>
                                        </p:tav>
                                        <p:tav tm="50000">
                                          <p:val>
                                            <p:strVal val="visible"/>
                                          </p:val>
                                        </p:tav>
                                      </p:tavLst>
                                    </p:anim>
                                    <p:set>
                                      <p:cBhvr>
                                        <p:cTn id="42" dur="1" fill="hold">
                                          <p:stCondLst>
                                            <p:cond delay="999"/>
                                          </p:stCondLst>
                                        </p:cTn>
                                        <p:tgtEl>
                                          <p:spTgt spid="6147"/>
                                        </p:tgtEl>
                                        <p:attrNameLst>
                                          <p:attrName>style.visibility</p:attrName>
                                        </p:attrNameLst>
                                      </p:cBhvr>
                                      <p:to>
                                        <p:strVal val="hidden"/>
                                      </p:to>
                                    </p:set>
                                  </p:childTnLst>
                                </p:cTn>
                              </p:par>
                              <p:par>
                                <p:cTn id="43" presetID="11" presetClass="exit" presetSubtype="0" fill="hold" nodeType="withEffect">
                                  <p:stCondLst>
                                    <p:cond delay="0"/>
                                  </p:stCondLst>
                                  <p:childTnLst>
                                    <p:anim calcmode="discrete" valueType="str">
                                      <p:cBhvr>
                                        <p:cTn id="44" dur="1000"/>
                                        <p:tgtEl>
                                          <p:spTgt spid="6149"/>
                                        </p:tgtEl>
                                        <p:attrNameLst>
                                          <p:attrName>style.visibility</p:attrName>
                                        </p:attrNameLst>
                                      </p:cBhvr>
                                      <p:tavLst>
                                        <p:tav tm="0">
                                          <p:val>
                                            <p:strVal val="hidden"/>
                                          </p:val>
                                        </p:tav>
                                        <p:tav tm="50000">
                                          <p:val>
                                            <p:strVal val="visible"/>
                                          </p:val>
                                        </p:tav>
                                      </p:tavLst>
                                    </p:anim>
                                    <p:set>
                                      <p:cBhvr>
                                        <p:cTn id="45" dur="1" fill="hold">
                                          <p:stCondLst>
                                            <p:cond delay="999"/>
                                          </p:stCondLst>
                                        </p:cTn>
                                        <p:tgtEl>
                                          <p:spTgt spid="6149"/>
                                        </p:tgtEl>
                                        <p:attrNameLst>
                                          <p:attrName>style.visibility</p:attrName>
                                        </p:attrNameLst>
                                      </p:cBhvr>
                                      <p:to>
                                        <p:strVal val="hidden"/>
                                      </p:to>
                                    </p:set>
                                  </p:childTnLst>
                                </p:cTn>
                              </p:par>
                              <p:par>
                                <p:cTn id="46" presetID="11" presetClass="exit" presetSubtype="0" fill="hold" nodeType="withEffect">
                                  <p:stCondLst>
                                    <p:cond delay="0"/>
                                  </p:stCondLst>
                                  <p:childTnLst>
                                    <p:anim calcmode="discrete" valueType="str">
                                      <p:cBhvr>
                                        <p:cTn id="47" dur="1000"/>
                                        <p:tgtEl>
                                          <p:spTgt spid="6148"/>
                                        </p:tgtEl>
                                        <p:attrNameLst>
                                          <p:attrName>style.visibility</p:attrName>
                                        </p:attrNameLst>
                                      </p:cBhvr>
                                      <p:tavLst>
                                        <p:tav tm="0">
                                          <p:val>
                                            <p:strVal val="hidden"/>
                                          </p:val>
                                        </p:tav>
                                        <p:tav tm="50000">
                                          <p:val>
                                            <p:strVal val="visible"/>
                                          </p:val>
                                        </p:tav>
                                      </p:tavLst>
                                    </p:anim>
                                    <p:set>
                                      <p:cBhvr>
                                        <p:cTn id="48" dur="1" fill="hold">
                                          <p:stCondLst>
                                            <p:cond delay="999"/>
                                          </p:stCondLst>
                                        </p:cTn>
                                        <p:tgtEl>
                                          <p:spTgt spid="614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nodeType="clickEffect">
                                  <p:stCondLst>
                                    <p:cond delay="0"/>
                                  </p:stCondLst>
                                  <p:iterate type="lt">
                                    <p:tmPct val="10000"/>
                                  </p:iterate>
                                  <p:childTnLst>
                                    <p:set>
                                      <p:cBhvr>
                                        <p:cTn id="52" dur="1" fill="hold">
                                          <p:stCondLst>
                                            <p:cond delay="0"/>
                                          </p:stCondLst>
                                        </p:cTn>
                                        <p:tgtEl>
                                          <p:spTgt spid="5">
                                            <p:txEl>
                                              <p:pRg st="2" end="2"/>
                                            </p:txEl>
                                          </p:spTgt>
                                        </p:tgtEl>
                                        <p:attrNameLst>
                                          <p:attrName>style.visibility</p:attrName>
                                        </p:attrNameLst>
                                      </p:cBhvr>
                                      <p:to>
                                        <p:strVal val="visible"/>
                                      </p:to>
                                    </p:set>
                                    <p:animEffect transition="in" filter="fade">
                                      <p:cBhvr>
                                        <p:cTn id="53" dur="1000"/>
                                        <p:tgtEl>
                                          <p:spTgt spid="5">
                                            <p:txEl>
                                              <p:pRg st="2" end="2"/>
                                            </p:txEl>
                                          </p:spTgt>
                                        </p:tgtEl>
                                      </p:cBhvr>
                                    </p:animEffect>
                                    <p:anim calcmode="lin" valueType="num">
                                      <p:cBhvr>
                                        <p:cTn id="54"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55"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nodeType="clickEffect">
                                  <p:stCondLst>
                                    <p:cond delay="0"/>
                                  </p:stCondLst>
                                  <p:childTnLst>
                                    <p:set>
                                      <p:cBhvr>
                                        <p:cTn id="59" dur="1" fill="hold">
                                          <p:stCondLst>
                                            <p:cond delay="0"/>
                                          </p:stCondLst>
                                        </p:cTn>
                                        <p:tgtEl>
                                          <p:spTgt spid="6150"/>
                                        </p:tgtEl>
                                        <p:attrNameLst>
                                          <p:attrName>style.visibility</p:attrName>
                                        </p:attrNameLst>
                                      </p:cBhvr>
                                      <p:to>
                                        <p:strVal val="visible"/>
                                      </p:to>
                                    </p:set>
                                    <p:animEffect transition="in" filter="wedge">
                                      <p:cBhvr>
                                        <p:cTn id="60" dur="2000"/>
                                        <p:tgtEl>
                                          <p:spTgt spid="6150"/>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nodeType="clickEffect">
                                  <p:stCondLst>
                                    <p:cond delay="0"/>
                                  </p:stCondLst>
                                  <p:childTnLst>
                                    <p:set>
                                      <p:cBhvr>
                                        <p:cTn id="64" dur="1" fill="hold">
                                          <p:stCondLst>
                                            <p:cond delay="0"/>
                                          </p:stCondLst>
                                        </p:cTn>
                                        <p:tgtEl>
                                          <p:spTgt spid="6151"/>
                                        </p:tgtEl>
                                        <p:attrNameLst>
                                          <p:attrName>style.visibility</p:attrName>
                                        </p:attrNameLst>
                                      </p:cBhvr>
                                      <p:to>
                                        <p:strVal val="visible"/>
                                      </p:to>
                                    </p:set>
                                    <p:animEffect transition="in" filter="wedge">
                                      <p:cBhvr>
                                        <p:cTn id="65" dur="2000"/>
                                        <p:tgtEl>
                                          <p:spTgt spid="6151"/>
                                        </p:tgtEl>
                                      </p:cBhvr>
                                    </p:animEffect>
                                  </p:childTnLst>
                                </p:cTn>
                              </p:par>
                            </p:childTnLst>
                          </p:cTn>
                        </p:par>
                      </p:childTnLst>
                    </p:cTn>
                  </p:par>
                  <p:par>
                    <p:cTn id="66" fill="hold">
                      <p:stCondLst>
                        <p:cond delay="indefinite"/>
                      </p:stCondLst>
                      <p:childTnLst>
                        <p:par>
                          <p:cTn id="67" fill="hold">
                            <p:stCondLst>
                              <p:cond delay="0"/>
                            </p:stCondLst>
                            <p:childTnLst>
                              <p:par>
                                <p:cTn id="68" presetID="35" presetClass="emph" presetSubtype="0" fill="hold" nodeType="clickEffect">
                                  <p:stCondLst>
                                    <p:cond delay="0"/>
                                  </p:stCondLst>
                                  <p:childTnLst>
                                    <p:anim calcmode="discrete" valueType="str">
                                      <p:cBhvr>
                                        <p:cTn id="69" dur="1000" fill="hold"/>
                                        <p:tgtEl>
                                          <p:spTgt spid="6151"/>
                                        </p:tgtEl>
                                        <p:attrNameLst>
                                          <p:attrName>style.visibility</p:attrName>
                                        </p:attrNameLst>
                                      </p:cBhvr>
                                      <p:tavLst>
                                        <p:tav tm="0">
                                          <p:val>
                                            <p:strVal val="hidden"/>
                                          </p:val>
                                        </p:tav>
                                        <p:tav tm="50000">
                                          <p:val>
                                            <p:strVal val="visible"/>
                                          </p:val>
                                        </p:tav>
                                      </p:tavLst>
                                    </p:anim>
                                  </p:childTnLst>
                                </p:cTn>
                              </p:par>
                            </p:childTnLst>
                          </p:cTn>
                        </p:par>
                      </p:childTnLst>
                    </p:cTn>
                  </p:par>
                  <p:par>
                    <p:cTn id="70" fill="hold">
                      <p:stCondLst>
                        <p:cond delay="indefinite"/>
                      </p:stCondLst>
                      <p:childTnLst>
                        <p:par>
                          <p:cTn id="71" fill="hold">
                            <p:stCondLst>
                              <p:cond delay="0"/>
                            </p:stCondLst>
                            <p:childTnLst>
                              <p:par>
                                <p:cTn id="72" presetID="20" presetClass="exit" presetSubtype="0" fill="hold" nodeType="clickEffect">
                                  <p:stCondLst>
                                    <p:cond delay="0"/>
                                  </p:stCondLst>
                                  <p:childTnLst>
                                    <p:animEffect transition="out" filter="wedge">
                                      <p:cBhvr>
                                        <p:cTn id="73" dur="2000"/>
                                        <p:tgtEl>
                                          <p:spTgt spid="6150"/>
                                        </p:tgtEl>
                                      </p:cBhvr>
                                    </p:animEffect>
                                    <p:set>
                                      <p:cBhvr>
                                        <p:cTn id="74" dur="1" fill="hold">
                                          <p:stCondLst>
                                            <p:cond delay="1999"/>
                                          </p:stCondLst>
                                        </p:cTn>
                                        <p:tgtEl>
                                          <p:spTgt spid="6150"/>
                                        </p:tgtEl>
                                        <p:attrNameLst>
                                          <p:attrName>style.visibility</p:attrName>
                                        </p:attrNameLst>
                                      </p:cBhvr>
                                      <p:to>
                                        <p:strVal val="hidden"/>
                                      </p:to>
                                    </p:set>
                                  </p:childTnLst>
                                </p:cTn>
                              </p:par>
                              <p:par>
                                <p:cTn id="75" presetID="20" presetClass="exit" presetSubtype="0" fill="hold" nodeType="withEffect">
                                  <p:stCondLst>
                                    <p:cond delay="0"/>
                                  </p:stCondLst>
                                  <p:childTnLst>
                                    <p:animEffect transition="out" filter="wedge">
                                      <p:cBhvr>
                                        <p:cTn id="76" dur="2000"/>
                                        <p:tgtEl>
                                          <p:spTgt spid="6151"/>
                                        </p:tgtEl>
                                      </p:cBhvr>
                                    </p:animEffect>
                                    <p:set>
                                      <p:cBhvr>
                                        <p:cTn id="77" dur="1" fill="hold">
                                          <p:stCondLst>
                                            <p:cond delay="1999"/>
                                          </p:stCondLst>
                                        </p:cTn>
                                        <p:tgtEl>
                                          <p:spTgt spid="615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0" presetClass="entr" presetSubtype="0" fill="hold" nodeType="clickEffect">
                                  <p:stCondLst>
                                    <p:cond delay="0"/>
                                  </p:stCondLst>
                                  <p:iterate type="lt">
                                    <p:tmPct val="10000"/>
                                  </p:iterate>
                                  <p:childTnLst>
                                    <p:set>
                                      <p:cBhvr>
                                        <p:cTn id="81" dur="1" fill="hold">
                                          <p:stCondLst>
                                            <p:cond delay="0"/>
                                          </p:stCondLst>
                                        </p:cTn>
                                        <p:tgtEl>
                                          <p:spTgt spid="5">
                                            <p:txEl>
                                              <p:pRg st="3" end="3"/>
                                            </p:txEl>
                                          </p:spTgt>
                                        </p:tgtEl>
                                        <p:attrNameLst>
                                          <p:attrName>style.visibility</p:attrName>
                                        </p:attrNameLst>
                                      </p:cBhvr>
                                      <p:to>
                                        <p:strVal val="visible"/>
                                      </p:to>
                                    </p:set>
                                    <p:animEffect transition="in" filter="fade">
                                      <p:cBhvr>
                                        <p:cTn id="82" dur="1000"/>
                                        <p:tgtEl>
                                          <p:spTgt spid="5">
                                            <p:txEl>
                                              <p:pRg st="3" end="3"/>
                                            </p:txEl>
                                          </p:spTgt>
                                        </p:tgtEl>
                                      </p:cBhvr>
                                    </p:animEffect>
                                    <p:anim calcmode="lin" valueType="num">
                                      <p:cBhvr>
                                        <p:cTn id="83"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8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8" presetClass="exit" presetSubtype="12" fill="hold" grpId="1" nodeType="clickEffect">
                                  <p:stCondLst>
                                    <p:cond delay="0"/>
                                  </p:stCondLst>
                                  <p:iterate type="lt">
                                    <p:tmPct val="0"/>
                                  </p:iterate>
                                  <p:childTnLst>
                                    <p:animEffect transition="out" filter="strips(downLeft)">
                                      <p:cBhvr>
                                        <p:cTn id="88" dur="500"/>
                                        <p:tgtEl>
                                          <p:spTgt spid="5">
                                            <p:txEl>
                                              <p:pRg st="0" end="0"/>
                                            </p:txEl>
                                          </p:spTgt>
                                        </p:tgtEl>
                                      </p:cBhvr>
                                    </p:animEffect>
                                    <p:set>
                                      <p:cBhvr>
                                        <p:cTn id="89" dur="1" fill="hold">
                                          <p:stCondLst>
                                            <p:cond delay="499"/>
                                          </p:stCondLst>
                                        </p:cTn>
                                        <p:tgtEl>
                                          <p:spTgt spid="5">
                                            <p:txEl>
                                              <p:pRg st="0" end="0"/>
                                            </p:txEl>
                                          </p:spTgt>
                                        </p:tgtEl>
                                        <p:attrNameLst>
                                          <p:attrName>style.visibility</p:attrName>
                                        </p:attrNameLst>
                                      </p:cBhvr>
                                      <p:to>
                                        <p:strVal val="hidden"/>
                                      </p:to>
                                    </p:set>
                                  </p:childTnLst>
                                </p:cTn>
                              </p:par>
                              <p:par>
                                <p:cTn id="90" presetID="18" presetClass="exit" presetSubtype="12" fill="hold" grpId="1" nodeType="withEffect">
                                  <p:stCondLst>
                                    <p:cond delay="0"/>
                                  </p:stCondLst>
                                  <p:iterate type="lt">
                                    <p:tmPct val="0"/>
                                  </p:iterate>
                                  <p:childTnLst>
                                    <p:animEffect transition="out" filter="strips(downLeft)">
                                      <p:cBhvr>
                                        <p:cTn id="91" dur="500"/>
                                        <p:tgtEl>
                                          <p:spTgt spid="5">
                                            <p:txEl>
                                              <p:pRg st="1" end="1"/>
                                            </p:txEl>
                                          </p:spTgt>
                                        </p:tgtEl>
                                      </p:cBhvr>
                                    </p:animEffect>
                                    <p:set>
                                      <p:cBhvr>
                                        <p:cTn id="92" dur="1" fill="hold">
                                          <p:stCondLst>
                                            <p:cond delay="499"/>
                                          </p:stCondLst>
                                        </p:cTn>
                                        <p:tgtEl>
                                          <p:spTgt spid="5">
                                            <p:txEl>
                                              <p:pRg st="1" end="1"/>
                                            </p:txEl>
                                          </p:spTgt>
                                        </p:tgtEl>
                                        <p:attrNameLst>
                                          <p:attrName>style.visibility</p:attrName>
                                        </p:attrNameLst>
                                      </p:cBhvr>
                                      <p:to>
                                        <p:strVal val="hidden"/>
                                      </p:to>
                                    </p:set>
                                  </p:childTnLst>
                                </p:cTn>
                              </p:par>
                              <p:par>
                                <p:cTn id="93" presetID="18" presetClass="exit" presetSubtype="12" fill="hold" grpId="1" nodeType="withEffect">
                                  <p:stCondLst>
                                    <p:cond delay="0"/>
                                  </p:stCondLst>
                                  <p:iterate type="lt">
                                    <p:tmPct val="0"/>
                                  </p:iterate>
                                  <p:childTnLst>
                                    <p:animEffect transition="out" filter="strips(downLeft)">
                                      <p:cBhvr>
                                        <p:cTn id="94" dur="500"/>
                                        <p:tgtEl>
                                          <p:spTgt spid="5">
                                            <p:txEl>
                                              <p:pRg st="2" end="2"/>
                                            </p:txEl>
                                          </p:spTgt>
                                        </p:tgtEl>
                                      </p:cBhvr>
                                    </p:animEffect>
                                    <p:set>
                                      <p:cBhvr>
                                        <p:cTn id="95" dur="1" fill="hold">
                                          <p:stCondLst>
                                            <p:cond delay="499"/>
                                          </p:stCondLst>
                                        </p:cTn>
                                        <p:tgtEl>
                                          <p:spTgt spid="5">
                                            <p:txEl>
                                              <p:pRg st="2" end="2"/>
                                            </p:txEl>
                                          </p:spTgt>
                                        </p:tgtEl>
                                        <p:attrNameLst>
                                          <p:attrName>style.visibility</p:attrName>
                                        </p:attrNameLst>
                                      </p:cBhvr>
                                      <p:to>
                                        <p:strVal val="hidden"/>
                                      </p:to>
                                    </p:set>
                                  </p:childTnLst>
                                </p:cTn>
                              </p:par>
                              <p:par>
                                <p:cTn id="96" presetID="18" presetClass="exit" presetSubtype="12" fill="hold" grpId="1" nodeType="withEffect">
                                  <p:stCondLst>
                                    <p:cond delay="0"/>
                                  </p:stCondLst>
                                  <p:iterate type="lt">
                                    <p:tmPct val="0"/>
                                  </p:iterate>
                                  <p:childTnLst>
                                    <p:animEffect transition="out" filter="strips(downLeft)">
                                      <p:cBhvr>
                                        <p:cTn id="97" dur="500"/>
                                        <p:tgtEl>
                                          <p:spTgt spid="5">
                                            <p:txEl>
                                              <p:pRg st="3" end="3"/>
                                            </p:txEl>
                                          </p:spTgt>
                                        </p:tgtEl>
                                      </p:cBhvr>
                                    </p:animEffect>
                                    <p:set>
                                      <p:cBhvr>
                                        <p:cTn id="98"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0" presetClass="exit" presetSubtype="0" fill="hold" nodeType="clickEffect">
                                  <p:stCondLst>
                                    <p:cond delay="0"/>
                                  </p:stCondLst>
                                  <p:childTnLst>
                                    <p:animEffect transition="out" filter="wedge">
                                      <p:cBhvr>
                                        <p:cTn id="102" dur="2000"/>
                                        <p:tgtEl>
                                          <p:spTgt spid="6146"/>
                                        </p:tgtEl>
                                      </p:cBhvr>
                                    </p:animEffect>
                                    <p:set>
                                      <p:cBhvr>
                                        <p:cTn id="103" dur="1" fill="hold">
                                          <p:stCondLst>
                                            <p:cond delay="1999"/>
                                          </p:stCondLst>
                                        </p:cTn>
                                        <p:tgtEl>
                                          <p:spTgt spid="6146"/>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0" presetClass="entr" presetSubtype="0" fill="hold" nodeType="clickEffect">
                                  <p:stCondLst>
                                    <p:cond delay="0"/>
                                  </p:stCondLst>
                                  <p:childTnLst>
                                    <p:set>
                                      <p:cBhvr>
                                        <p:cTn id="107" dur="1" fill="hold">
                                          <p:stCondLst>
                                            <p:cond delay="0"/>
                                          </p:stCondLst>
                                        </p:cTn>
                                        <p:tgtEl>
                                          <p:spTgt spid="6152"/>
                                        </p:tgtEl>
                                        <p:attrNameLst>
                                          <p:attrName>style.visibility</p:attrName>
                                        </p:attrNameLst>
                                      </p:cBhvr>
                                      <p:to>
                                        <p:strVal val="visible"/>
                                      </p:to>
                                    </p:set>
                                    <p:animEffect transition="in" filter="wedge">
                                      <p:cBhvr>
                                        <p:cTn id="108" dur="2000"/>
                                        <p:tgtEl>
                                          <p:spTgt spid="6152"/>
                                        </p:tgtEl>
                                      </p:cBhvr>
                                    </p:animEffect>
                                  </p:childTnLst>
                                </p:cTn>
                              </p:par>
                            </p:childTnLst>
                          </p:cTn>
                        </p:par>
                      </p:childTnLst>
                    </p:cTn>
                  </p:par>
                  <p:par>
                    <p:cTn id="109" fill="hold">
                      <p:stCondLst>
                        <p:cond delay="indefinite"/>
                      </p:stCondLst>
                      <p:childTnLst>
                        <p:par>
                          <p:cTn id="110" fill="hold">
                            <p:stCondLst>
                              <p:cond delay="0"/>
                            </p:stCondLst>
                            <p:childTnLst>
                              <p:par>
                                <p:cTn id="111" presetID="40" presetClass="entr" presetSubtype="0" fill="hold" nodeType="clickEffect">
                                  <p:stCondLst>
                                    <p:cond delay="0"/>
                                  </p:stCondLst>
                                  <p:iterate type="lt">
                                    <p:tmPct val="10000"/>
                                  </p:iterate>
                                  <p:childTnLst>
                                    <p:set>
                                      <p:cBhvr>
                                        <p:cTn id="112" dur="1" fill="hold">
                                          <p:stCondLst>
                                            <p:cond delay="0"/>
                                          </p:stCondLst>
                                        </p:cTn>
                                        <p:tgtEl>
                                          <p:spTgt spid="6">
                                            <p:txEl>
                                              <p:pRg st="0" end="0"/>
                                            </p:txEl>
                                          </p:spTgt>
                                        </p:tgtEl>
                                        <p:attrNameLst>
                                          <p:attrName>style.visibility</p:attrName>
                                        </p:attrNameLst>
                                      </p:cBhvr>
                                      <p:to>
                                        <p:strVal val="visible"/>
                                      </p:to>
                                    </p:set>
                                    <p:animEffect transition="in" filter="fade">
                                      <p:cBhvr>
                                        <p:cTn id="113" dur="1000"/>
                                        <p:tgtEl>
                                          <p:spTgt spid="6">
                                            <p:txEl>
                                              <p:pRg st="0" end="0"/>
                                            </p:txEl>
                                          </p:spTgt>
                                        </p:tgtEl>
                                      </p:cBhvr>
                                    </p:animEffect>
                                    <p:anim calcmode="lin" valueType="num">
                                      <p:cBhvr>
                                        <p:cTn id="114"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15"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0" presetClass="entr" presetSubtype="0" fill="hold" nodeType="clickEffect">
                                  <p:stCondLst>
                                    <p:cond delay="0"/>
                                  </p:stCondLst>
                                  <p:iterate type="lt">
                                    <p:tmPct val="10000"/>
                                  </p:iterate>
                                  <p:childTnLst>
                                    <p:set>
                                      <p:cBhvr>
                                        <p:cTn id="119" dur="1" fill="hold">
                                          <p:stCondLst>
                                            <p:cond delay="0"/>
                                          </p:stCondLst>
                                        </p:cTn>
                                        <p:tgtEl>
                                          <p:spTgt spid="6">
                                            <p:txEl>
                                              <p:pRg st="1" end="1"/>
                                            </p:txEl>
                                          </p:spTgt>
                                        </p:tgtEl>
                                        <p:attrNameLst>
                                          <p:attrName>style.visibility</p:attrName>
                                        </p:attrNameLst>
                                      </p:cBhvr>
                                      <p:to>
                                        <p:strVal val="visible"/>
                                      </p:to>
                                    </p:set>
                                    <p:animEffect transition="in" filter="fade">
                                      <p:cBhvr>
                                        <p:cTn id="120" dur="1000"/>
                                        <p:tgtEl>
                                          <p:spTgt spid="6">
                                            <p:txEl>
                                              <p:pRg st="1" end="1"/>
                                            </p:txEl>
                                          </p:spTgt>
                                        </p:tgtEl>
                                      </p:cBhvr>
                                    </p:animEffect>
                                    <p:anim calcmode="lin" valueType="num">
                                      <p:cBhvr>
                                        <p:cTn id="121"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22"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0" presetClass="entr" presetSubtype="0" fill="hold" nodeType="clickEffect">
                                  <p:stCondLst>
                                    <p:cond delay="0"/>
                                  </p:stCondLst>
                                  <p:childTnLst>
                                    <p:set>
                                      <p:cBhvr>
                                        <p:cTn id="126" dur="1" fill="hold">
                                          <p:stCondLst>
                                            <p:cond delay="0"/>
                                          </p:stCondLst>
                                        </p:cTn>
                                        <p:tgtEl>
                                          <p:spTgt spid="6153"/>
                                        </p:tgtEl>
                                        <p:attrNameLst>
                                          <p:attrName>style.visibility</p:attrName>
                                        </p:attrNameLst>
                                      </p:cBhvr>
                                      <p:to>
                                        <p:strVal val="visible"/>
                                      </p:to>
                                    </p:set>
                                    <p:animEffect transition="in" filter="wedge">
                                      <p:cBhvr>
                                        <p:cTn id="127" dur="2000"/>
                                        <p:tgtEl>
                                          <p:spTgt spid="6153"/>
                                        </p:tgtEl>
                                      </p:cBhvr>
                                    </p:animEffect>
                                  </p:childTnLst>
                                </p:cTn>
                              </p:par>
                              <p:par>
                                <p:cTn id="128" presetID="20" presetClass="entr" presetSubtype="0" fill="hold" nodeType="withEffect">
                                  <p:stCondLst>
                                    <p:cond delay="0"/>
                                  </p:stCondLst>
                                  <p:childTnLst>
                                    <p:set>
                                      <p:cBhvr>
                                        <p:cTn id="129" dur="1" fill="hold">
                                          <p:stCondLst>
                                            <p:cond delay="0"/>
                                          </p:stCondLst>
                                        </p:cTn>
                                        <p:tgtEl>
                                          <p:spTgt spid="6154"/>
                                        </p:tgtEl>
                                        <p:attrNameLst>
                                          <p:attrName>style.visibility</p:attrName>
                                        </p:attrNameLst>
                                      </p:cBhvr>
                                      <p:to>
                                        <p:strVal val="visible"/>
                                      </p:to>
                                    </p:set>
                                    <p:animEffect transition="in" filter="wedge">
                                      <p:cBhvr>
                                        <p:cTn id="130" dur="2000"/>
                                        <p:tgtEl>
                                          <p:spTgt spid="6154"/>
                                        </p:tgtEl>
                                      </p:cBhvr>
                                    </p:animEffect>
                                  </p:childTnLst>
                                </p:cTn>
                              </p:par>
                            </p:childTnLst>
                          </p:cTn>
                        </p:par>
                      </p:childTnLst>
                    </p:cTn>
                  </p:par>
                  <p:par>
                    <p:cTn id="131" fill="hold">
                      <p:stCondLst>
                        <p:cond delay="indefinite"/>
                      </p:stCondLst>
                      <p:childTnLst>
                        <p:par>
                          <p:cTn id="132" fill="hold">
                            <p:stCondLst>
                              <p:cond delay="0"/>
                            </p:stCondLst>
                            <p:childTnLst>
                              <p:par>
                                <p:cTn id="133" presetID="0" presetClass="path" presetSubtype="0" accel="50000" decel="50000" fill="hold" nodeType="clickEffect">
                                  <p:stCondLst>
                                    <p:cond delay="0"/>
                                  </p:stCondLst>
                                  <p:childTnLst>
                                    <p:animMotion origin="layout" path="M -1.11111E-6 -7.88159E-6 C 0.07257 0.00184 0.14514 0.00392 0.17275 -0.09853 C 0.20035 -0.20098 0.18282 -0.40796 0.16546 -0.61495 " pathEditMode="relative" ptsTypes="aaA">
                                      <p:cBhvr>
                                        <p:cTn id="134" dur="2000" fill="hold"/>
                                        <p:tgtEl>
                                          <p:spTgt spid="6154"/>
                                        </p:tgtEl>
                                        <p:attrNameLst>
                                          <p:attrName>ppt_x</p:attrName>
                                          <p:attrName>ppt_y</p:attrName>
                                        </p:attrNameLst>
                                      </p:cBhvr>
                                    </p:animMotion>
                                  </p:childTnLst>
                                </p:cTn>
                              </p:par>
                            </p:childTnLst>
                          </p:cTn>
                        </p:par>
                      </p:childTnLst>
                    </p:cTn>
                  </p:par>
                  <p:par>
                    <p:cTn id="135" fill="hold">
                      <p:stCondLst>
                        <p:cond delay="indefinite"/>
                      </p:stCondLst>
                      <p:childTnLst>
                        <p:par>
                          <p:cTn id="136" fill="hold">
                            <p:stCondLst>
                              <p:cond delay="0"/>
                            </p:stCondLst>
                            <p:childTnLst>
                              <p:par>
                                <p:cTn id="137" presetID="20" presetClass="exit" presetSubtype="0" fill="hold" nodeType="clickEffect">
                                  <p:stCondLst>
                                    <p:cond delay="0"/>
                                  </p:stCondLst>
                                  <p:childTnLst>
                                    <p:animEffect transition="out" filter="wedge">
                                      <p:cBhvr>
                                        <p:cTn id="138" dur="2000"/>
                                        <p:tgtEl>
                                          <p:spTgt spid="6153"/>
                                        </p:tgtEl>
                                      </p:cBhvr>
                                    </p:animEffect>
                                    <p:set>
                                      <p:cBhvr>
                                        <p:cTn id="139" dur="1" fill="hold">
                                          <p:stCondLst>
                                            <p:cond delay="1999"/>
                                          </p:stCondLst>
                                        </p:cTn>
                                        <p:tgtEl>
                                          <p:spTgt spid="6153"/>
                                        </p:tgtEl>
                                        <p:attrNameLst>
                                          <p:attrName>style.visibility</p:attrName>
                                        </p:attrNameLst>
                                      </p:cBhvr>
                                      <p:to>
                                        <p:strVal val="hidden"/>
                                      </p:to>
                                    </p:set>
                                  </p:childTnLst>
                                </p:cTn>
                              </p:par>
                              <p:par>
                                <p:cTn id="140" presetID="20" presetClass="exit" presetSubtype="0" fill="hold" nodeType="withEffect">
                                  <p:stCondLst>
                                    <p:cond delay="0"/>
                                  </p:stCondLst>
                                  <p:childTnLst>
                                    <p:animEffect transition="out" filter="wedge">
                                      <p:cBhvr>
                                        <p:cTn id="141" dur="2000"/>
                                        <p:tgtEl>
                                          <p:spTgt spid="6154"/>
                                        </p:tgtEl>
                                      </p:cBhvr>
                                    </p:animEffect>
                                    <p:set>
                                      <p:cBhvr>
                                        <p:cTn id="142" dur="1" fill="hold">
                                          <p:stCondLst>
                                            <p:cond delay="1999"/>
                                          </p:stCondLst>
                                        </p:cTn>
                                        <p:tgtEl>
                                          <p:spTgt spid="615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0" presetClass="entr" presetSubtype="0" fill="hold" nodeType="clickEffect">
                                  <p:stCondLst>
                                    <p:cond delay="0"/>
                                  </p:stCondLst>
                                  <p:iterate type="lt">
                                    <p:tmPct val="10000"/>
                                  </p:iterate>
                                  <p:childTnLst>
                                    <p:set>
                                      <p:cBhvr>
                                        <p:cTn id="146" dur="1" fill="hold">
                                          <p:stCondLst>
                                            <p:cond delay="0"/>
                                          </p:stCondLst>
                                        </p:cTn>
                                        <p:tgtEl>
                                          <p:spTgt spid="6">
                                            <p:txEl>
                                              <p:pRg st="2" end="2"/>
                                            </p:txEl>
                                          </p:spTgt>
                                        </p:tgtEl>
                                        <p:attrNameLst>
                                          <p:attrName>style.visibility</p:attrName>
                                        </p:attrNameLst>
                                      </p:cBhvr>
                                      <p:to>
                                        <p:strVal val="visible"/>
                                      </p:to>
                                    </p:set>
                                    <p:animEffect transition="in" filter="fade">
                                      <p:cBhvr>
                                        <p:cTn id="147" dur="1000"/>
                                        <p:tgtEl>
                                          <p:spTgt spid="6">
                                            <p:txEl>
                                              <p:pRg st="2" end="2"/>
                                            </p:txEl>
                                          </p:spTgt>
                                        </p:tgtEl>
                                      </p:cBhvr>
                                    </p:animEffect>
                                    <p:anim calcmode="lin" valueType="num">
                                      <p:cBhvr>
                                        <p:cTn id="148"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149"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0" presetClass="entr" presetSubtype="0" fill="hold" nodeType="clickEffect">
                                  <p:stCondLst>
                                    <p:cond delay="0"/>
                                  </p:stCondLst>
                                  <p:childTnLst>
                                    <p:set>
                                      <p:cBhvr>
                                        <p:cTn id="153" dur="1" fill="hold">
                                          <p:stCondLst>
                                            <p:cond delay="0"/>
                                          </p:stCondLst>
                                        </p:cTn>
                                        <p:tgtEl>
                                          <p:spTgt spid="6155"/>
                                        </p:tgtEl>
                                        <p:attrNameLst>
                                          <p:attrName>style.visibility</p:attrName>
                                        </p:attrNameLst>
                                      </p:cBhvr>
                                      <p:to>
                                        <p:strVal val="visible"/>
                                      </p:to>
                                    </p:set>
                                    <p:animEffect transition="in" filter="wedge">
                                      <p:cBhvr>
                                        <p:cTn id="154" dur="2000"/>
                                        <p:tgtEl>
                                          <p:spTgt spid="6155"/>
                                        </p:tgtEl>
                                      </p:cBhvr>
                                    </p:animEffect>
                                  </p:childTnLst>
                                </p:cTn>
                              </p:par>
                              <p:par>
                                <p:cTn id="155" presetID="20" presetClass="entr" presetSubtype="0" fill="hold" nodeType="withEffect">
                                  <p:stCondLst>
                                    <p:cond delay="0"/>
                                  </p:stCondLst>
                                  <p:childTnLst>
                                    <p:set>
                                      <p:cBhvr>
                                        <p:cTn id="156" dur="1" fill="hold">
                                          <p:stCondLst>
                                            <p:cond delay="0"/>
                                          </p:stCondLst>
                                        </p:cTn>
                                        <p:tgtEl>
                                          <p:spTgt spid="6156"/>
                                        </p:tgtEl>
                                        <p:attrNameLst>
                                          <p:attrName>style.visibility</p:attrName>
                                        </p:attrNameLst>
                                      </p:cBhvr>
                                      <p:to>
                                        <p:strVal val="visible"/>
                                      </p:to>
                                    </p:set>
                                    <p:animEffect transition="in" filter="wedge">
                                      <p:cBhvr>
                                        <p:cTn id="157" dur="2000"/>
                                        <p:tgtEl>
                                          <p:spTgt spid="6156"/>
                                        </p:tgtEl>
                                      </p:cBhvr>
                                    </p:animEffect>
                                  </p:childTnLst>
                                </p:cTn>
                              </p:par>
                            </p:childTnLst>
                          </p:cTn>
                        </p:par>
                      </p:childTnLst>
                    </p:cTn>
                  </p:par>
                  <p:par>
                    <p:cTn id="158" fill="hold">
                      <p:stCondLst>
                        <p:cond delay="indefinite"/>
                      </p:stCondLst>
                      <p:childTnLst>
                        <p:par>
                          <p:cTn id="159" fill="hold">
                            <p:stCondLst>
                              <p:cond delay="0"/>
                            </p:stCondLst>
                            <p:childTnLst>
                              <p:par>
                                <p:cTn id="160" presetID="0" presetClass="path" presetSubtype="0" accel="50000" decel="50000" fill="hold" nodeType="clickEffect">
                                  <p:stCondLst>
                                    <p:cond delay="0"/>
                                  </p:stCondLst>
                                  <p:childTnLst>
                                    <p:animMotion origin="layout" path="M -4.72222E-6 -5.76318E-6 L 0.01563 -0.59806 " pathEditMode="relative" ptsTypes="AA">
                                      <p:cBhvr>
                                        <p:cTn id="161" dur="2000" fill="hold"/>
                                        <p:tgtEl>
                                          <p:spTgt spid="6156"/>
                                        </p:tgtEl>
                                        <p:attrNameLst>
                                          <p:attrName>ppt_x</p:attrName>
                                          <p:attrName>ppt_y</p:attrName>
                                        </p:attrNameLst>
                                      </p:cBhvr>
                                    </p:animMotion>
                                  </p:childTnLst>
                                </p:cTn>
                              </p:par>
                            </p:childTnLst>
                          </p:cTn>
                        </p:par>
                      </p:childTnLst>
                    </p:cTn>
                  </p:par>
                  <p:par>
                    <p:cTn id="162" fill="hold">
                      <p:stCondLst>
                        <p:cond delay="indefinite"/>
                      </p:stCondLst>
                      <p:childTnLst>
                        <p:par>
                          <p:cTn id="163" fill="hold">
                            <p:stCondLst>
                              <p:cond delay="0"/>
                            </p:stCondLst>
                            <p:childTnLst>
                              <p:par>
                                <p:cTn id="164" presetID="20" presetClass="exit" presetSubtype="0" fill="hold" nodeType="clickEffect">
                                  <p:stCondLst>
                                    <p:cond delay="0"/>
                                  </p:stCondLst>
                                  <p:childTnLst>
                                    <p:animEffect transition="out" filter="wedge">
                                      <p:cBhvr>
                                        <p:cTn id="165" dur="2000"/>
                                        <p:tgtEl>
                                          <p:spTgt spid="6156"/>
                                        </p:tgtEl>
                                      </p:cBhvr>
                                    </p:animEffect>
                                    <p:set>
                                      <p:cBhvr>
                                        <p:cTn id="166" dur="1" fill="hold">
                                          <p:stCondLst>
                                            <p:cond delay="1999"/>
                                          </p:stCondLst>
                                        </p:cTn>
                                        <p:tgtEl>
                                          <p:spTgt spid="6156"/>
                                        </p:tgtEl>
                                        <p:attrNameLst>
                                          <p:attrName>style.visibility</p:attrName>
                                        </p:attrNameLst>
                                      </p:cBhvr>
                                      <p:to>
                                        <p:strVal val="hidden"/>
                                      </p:to>
                                    </p:set>
                                  </p:childTnLst>
                                </p:cTn>
                              </p:par>
                              <p:par>
                                <p:cTn id="167" presetID="20" presetClass="exit" presetSubtype="0" fill="hold" nodeType="withEffect">
                                  <p:stCondLst>
                                    <p:cond delay="0"/>
                                  </p:stCondLst>
                                  <p:childTnLst>
                                    <p:animEffect transition="out" filter="wedge">
                                      <p:cBhvr>
                                        <p:cTn id="168" dur="2000"/>
                                        <p:tgtEl>
                                          <p:spTgt spid="6155"/>
                                        </p:tgtEl>
                                      </p:cBhvr>
                                    </p:animEffect>
                                    <p:set>
                                      <p:cBhvr>
                                        <p:cTn id="169" dur="1" fill="hold">
                                          <p:stCondLst>
                                            <p:cond delay="1999"/>
                                          </p:stCondLst>
                                        </p:cTn>
                                        <p:tgtEl>
                                          <p:spTgt spid="6155"/>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40" presetClass="entr" presetSubtype="0" fill="hold" nodeType="clickEffect">
                                  <p:stCondLst>
                                    <p:cond delay="0"/>
                                  </p:stCondLst>
                                  <p:iterate type="lt">
                                    <p:tmPct val="10000"/>
                                  </p:iterate>
                                  <p:childTnLst>
                                    <p:set>
                                      <p:cBhvr>
                                        <p:cTn id="173" dur="1" fill="hold">
                                          <p:stCondLst>
                                            <p:cond delay="0"/>
                                          </p:stCondLst>
                                        </p:cTn>
                                        <p:tgtEl>
                                          <p:spTgt spid="6">
                                            <p:txEl>
                                              <p:pRg st="3" end="3"/>
                                            </p:txEl>
                                          </p:spTgt>
                                        </p:tgtEl>
                                        <p:attrNameLst>
                                          <p:attrName>style.visibility</p:attrName>
                                        </p:attrNameLst>
                                      </p:cBhvr>
                                      <p:to>
                                        <p:strVal val="visible"/>
                                      </p:to>
                                    </p:set>
                                    <p:animEffect transition="in" filter="fade">
                                      <p:cBhvr>
                                        <p:cTn id="174" dur="1000"/>
                                        <p:tgtEl>
                                          <p:spTgt spid="6">
                                            <p:txEl>
                                              <p:pRg st="3" end="3"/>
                                            </p:txEl>
                                          </p:spTgt>
                                        </p:tgtEl>
                                      </p:cBhvr>
                                    </p:animEffect>
                                    <p:anim calcmode="lin" valueType="num">
                                      <p:cBhvr>
                                        <p:cTn id="175"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17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8" presetClass="exit" presetSubtype="12" fill="hold" grpId="0" nodeType="clickEffect">
                                  <p:stCondLst>
                                    <p:cond delay="0"/>
                                  </p:stCondLst>
                                  <p:iterate type="lt">
                                    <p:tmPct val="0"/>
                                  </p:iterate>
                                  <p:childTnLst>
                                    <p:animEffect transition="out" filter="strips(downLeft)">
                                      <p:cBhvr>
                                        <p:cTn id="180" dur="500"/>
                                        <p:tgtEl>
                                          <p:spTgt spid="6">
                                            <p:txEl>
                                              <p:pRg st="0" end="0"/>
                                            </p:txEl>
                                          </p:spTgt>
                                        </p:tgtEl>
                                      </p:cBhvr>
                                    </p:animEffect>
                                    <p:set>
                                      <p:cBhvr>
                                        <p:cTn id="181" dur="1" fill="hold">
                                          <p:stCondLst>
                                            <p:cond delay="499"/>
                                          </p:stCondLst>
                                        </p:cTn>
                                        <p:tgtEl>
                                          <p:spTgt spid="6">
                                            <p:txEl>
                                              <p:pRg st="0" end="0"/>
                                            </p:txEl>
                                          </p:spTgt>
                                        </p:tgtEl>
                                        <p:attrNameLst>
                                          <p:attrName>style.visibility</p:attrName>
                                        </p:attrNameLst>
                                      </p:cBhvr>
                                      <p:to>
                                        <p:strVal val="hidden"/>
                                      </p:to>
                                    </p:set>
                                  </p:childTnLst>
                                </p:cTn>
                              </p:par>
                              <p:par>
                                <p:cTn id="182" presetID="18" presetClass="exit" presetSubtype="12" fill="hold" grpId="0" nodeType="withEffect">
                                  <p:stCondLst>
                                    <p:cond delay="0"/>
                                  </p:stCondLst>
                                  <p:iterate type="lt">
                                    <p:tmPct val="0"/>
                                  </p:iterate>
                                  <p:childTnLst>
                                    <p:animEffect transition="out" filter="strips(downLeft)">
                                      <p:cBhvr>
                                        <p:cTn id="183" dur="500"/>
                                        <p:tgtEl>
                                          <p:spTgt spid="6">
                                            <p:txEl>
                                              <p:pRg st="1" end="1"/>
                                            </p:txEl>
                                          </p:spTgt>
                                        </p:tgtEl>
                                      </p:cBhvr>
                                    </p:animEffect>
                                    <p:set>
                                      <p:cBhvr>
                                        <p:cTn id="184" dur="1" fill="hold">
                                          <p:stCondLst>
                                            <p:cond delay="499"/>
                                          </p:stCondLst>
                                        </p:cTn>
                                        <p:tgtEl>
                                          <p:spTgt spid="6">
                                            <p:txEl>
                                              <p:pRg st="1" end="1"/>
                                            </p:txEl>
                                          </p:spTgt>
                                        </p:tgtEl>
                                        <p:attrNameLst>
                                          <p:attrName>style.visibility</p:attrName>
                                        </p:attrNameLst>
                                      </p:cBhvr>
                                      <p:to>
                                        <p:strVal val="hidden"/>
                                      </p:to>
                                    </p:set>
                                  </p:childTnLst>
                                </p:cTn>
                              </p:par>
                              <p:par>
                                <p:cTn id="185" presetID="18" presetClass="exit" presetSubtype="12" fill="hold" grpId="0" nodeType="withEffect">
                                  <p:stCondLst>
                                    <p:cond delay="0"/>
                                  </p:stCondLst>
                                  <p:iterate type="lt">
                                    <p:tmPct val="0"/>
                                  </p:iterate>
                                  <p:childTnLst>
                                    <p:animEffect transition="out" filter="strips(downLeft)">
                                      <p:cBhvr>
                                        <p:cTn id="186" dur="500"/>
                                        <p:tgtEl>
                                          <p:spTgt spid="6">
                                            <p:txEl>
                                              <p:pRg st="2" end="2"/>
                                            </p:txEl>
                                          </p:spTgt>
                                        </p:tgtEl>
                                      </p:cBhvr>
                                    </p:animEffect>
                                    <p:set>
                                      <p:cBhvr>
                                        <p:cTn id="187" dur="1" fill="hold">
                                          <p:stCondLst>
                                            <p:cond delay="499"/>
                                          </p:stCondLst>
                                        </p:cTn>
                                        <p:tgtEl>
                                          <p:spTgt spid="6">
                                            <p:txEl>
                                              <p:pRg st="2" end="2"/>
                                            </p:txEl>
                                          </p:spTgt>
                                        </p:tgtEl>
                                        <p:attrNameLst>
                                          <p:attrName>style.visibility</p:attrName>
                                        </p:attrNameLst>
                                      </p:cBhvr>
                                      <p:to>
                                        <p:strVal val="hidden"/>
                                      </p:to>
                                    </p:set>
                                  </p:childTnLst>
                                </p:cTn>
                              </p:par>
                              <p:par>
                                <p:cTn id="188" presetID="18" presetClass="exit" presetSubtype="12" fill="hold" grpId="0" nodeType="withEffect">
                                  <p:stCondLst>
                                    <p:cond delay="0"/>
                                  </p:stCondLst>
                                  <p:iterate type="lt">
                                    <p:tmPct val="0"/>
                                  </p:iterate>
                                  <p:childTnLst>
                                    <p:animEffect transition="out" filter="strips(downLeft)">
                                      <p:cBhvr>
                                        <p:cTn id="189" dur="500"/>
                                        <p:tgtEl>
                                          <p:spTgt spid="6">
                                            <p:txEl>
                                              <p:pRg st="3" end="3"/>
                                            </p:txEl>
                                          </p:spTgt>
                                        </p:tgtEl>
                                      </p:cBhvr>
                                    </p:animEffect>
                                    <p:set>
                                      <p:cBhvr>
                                        <p:cTn id="190"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20" presetClass="exit" presetSubtype="0" fill="hold" nodeType="clickEffect">
                                  <p:stCondLst>
                                    <p:cond delay="0"/>
                                  </p:stCondLst>
                                  <p:childTnLst>
                                    <p:animEffect transition="out" filter="wedge">
                                      <p:cBhvr>
                                        <p:cTn id="194" dur="2000"/>
                                        <p:tgtEl>
                                          <p:spTgt spid="6152"/>
                                        </p:tgtEl>
                                      </p:cBhvr>
                                    </p:animEffect>
                                    <p:set>
                                      <p:cBhvr>
                                        <p:cTn id="195" dur="1" fill="hold">
                                          <p:stCondLst>
                                            <p:cond delay="1999"/>
                                          </p:stCondLst>
                                        </p:cTn>
                                        <p:tgtEl>
                                          <p:spTgt spid="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allAtOnce"/>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D:\music\DragonS\Celia\Journal\220px-Snooker_table_drawing_2.svg.png"/>
          <p:cNvPicPr>
            <a:picLocks noChangeAspect="1" noChangeArrowheads="1"/>
          </p:cNvPicPr>
          <p:nvPr/>
        </p:nvPicPr>
        <p:blipFill>
          <a:blip r:embed="rId2" cstate="print"/>
          <a:srcRect/>
          <a:stretch>
            <a:fillRect/>
          </a:stretch>
        </p:blipFill>
        <p:spPr bwMode="auto">
          <a:xfrm>
            <a:off x="0" y="0"/>
            <a:ext cx="3995936" cy="6858000"/>
          </a:xfrm>
          <a:prstGeom prst="rect">
            <a:avLst/>
          </a:prstGeom>
          <a:noFill/>
        </p:spPr>
      </p:pic>
      <p:pic>
        <p:nvPicPr>
          <p:cNvPr id="5122" name="Picture 2" descr="D:\music\DragonS\Celia\Journal\caroselli-m-nid-d-aigle.jpg"/>
          <p:cNvPicPr>
            <a:picLocks noChangeAspect="1" noChangeArrowheads="1"/>
          </p:cNvPicPr>
          <p:nvPr/>
        </p:nvPicPr>
        <p:blipFill>
          <a:blip r:embed="rId3" cstate="print"/>
          <a:srcRect/>
          <a:stretch>
            <a:fillRect/>
          </a:stretch>
        </p:blipFill>
        <p:spPr bwMode="auto">
          <a:xfrm>
            <a:off x="4283969" y="0"/>
            <a:ext cx="4860032" cy="6858000"/>
          </a:xfrm>
          <a:prstGeom prst="rect">
            <a:avLst/>
          </a:prstGeom>
          <a:noFill/>
        </p:spPr>
      </p:pic>
      <p:sp>
        <p:nvSpPr>
          <p:cNvPr id="4" name="ZoneTexte 3"/>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H</a:t>
            </a:r>
            <a:endParaRPr lang="en-US" sz="4000" dirty="0">
              <a:solidFill>
                <a:srgbClr val="5DF743"/>
              </a:solidFill>
            </a:endParaRPr>
          </a:p>
        </p:txBody>
      </p:sp>
      <p:sp>
        <p:nvSpPr>
          <p:cNvPr id="5" name="ZoneTexte 4"/>
          <p:cNvSpPr txBox="1"/>
          <p:nvPr/>
        </p:nvSpPr>
        <p:spPr>
          <a:xfrm>
            <a:off x="107504" y="1124744"/>
            <a:ext cx="4104456" cy="4462760"/>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France </a:t>
            </a:r>
            <a:r>
              <a:rPr lang="fr-FR" dirty="0" err="1" smtClean="0">
                <a:solidFill>
                  <a:srgbClr val="FF0000"/>
                </a:solidFill>
                <a:latin typeface="Matura MT Script Capitals" pitchFamily="66" charset="0"/>
              </a:rPr>
              <a:t>Footchball</a:t>
            </a:r>
            <a:r>
              <a:rPr lang="fr-FR" dirty="0" smtClean="0">
                <a:solidFill>
                  <a:srgbClr val="FF0000"/>
                </a:solidFill>
                <a:latin typeface="Matura MT Script Capitals" pitchFamily="66" charset="0"/>
              </a:rPr>
              <a:t> 98</a:t>
            </a:r>
            <a:r>
              <a:rPr lang="fr-FR" dirty="0" smtClean="0">
                <a:latin typeface="Matura MT Script Capitals" pitchFamily="66" charset="0"/>
              </a:rPr>
              <a:t> – </a:t>
            </a:r>
            <a:r>
              <a:rPr lang="fr-FR" dirty="0" err="1" smtClean="0">
                <a:solidFill>
                  <a:srgbClr val="008BBC"/>
                </a:solidFill>
                <a:latin typeface="Matura MT Script Capitals" pitchFamily="66" charset="0"/>
              </a:rPr>
              <a:t>Eagles</a:t>
            </a:r>
            <a:r>
              <a:rPr lang="fr-FR" dirty="0" smtClean="0">
                <a:solidFill>
                  <a:srgbClr val="008BBC"/>
                </a:solidFill>
                <a:latin typeface="Matura MT Script Capitals" pitchFamily="66" charset="0"/>
              </a:rPr>
              <a:t> Star </a:t>
            </a:r>
            <a:r>
              <a:rPr lang="fr-FR" dirty="0" smtClean="0">
                <a:latin typeface="Matura MT Script Capitals" pitchFamily="66" charset="0"/>
              </a:rPr>
              <a:t>:</a:t>
            </a:r>
          </a:p>
          <a:p>
            <a:pPr algn="just">
              <a:tabLst>
                <a:tab pos="4508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Lors de ce match à l’extérieur , les </a:t>
            </a:r>
            <a:r>
              <a:rPr lang="fr-FR" sz="1600" dirty="0" err="1" smtClean="0">
                <a:solidFill>
                  <a:srgbClr val="008BBC"/>
                </a:solidFill>
                <a:latin typeface="Matura MT Script Capitals" pitchFamily="66" charset="0"/>
              </a:rPr>
              <a:t>Eagles</a:t>
            </a:r>
            <a:r>
              <a:rPr lang="fr-FR" sz="1600" dirty="0" smtClean="0">
                <a:solidFill>
                  <a:srgbClr val="008BBC"/>
                </a:solidFill>
                <a:latin typeface="Matura MT Script Capitals" pitchFamily="66" charset="0"/>
              </a:rPr>
              <a:t> star </a:t>
            </a:r>
            <a:r>
              <a:rPr lang="fr-FR" sz="1600" dirty="0" smtClean="0">
                <a:latin typeface="Matura MT Script Capitals" pitchFamily="66" charset="0"/>
              </a:rPr>
              <a:t>ont joué comme à domicile, se permettant même de mettre </a:t>
            </a:r>
            <a:r>
              <a:rPr lang="fr-FR" sz="1600" dirty="0" smtClean="0">
                <a:solidFill>
                  <a:srgbClr val="008BBC"/>
                </a:solidFill>
                <a:latin typeface="Matura MT Script Capitals" pitchFamily="66" charset="0"/>
              </a:rPr>
              <a:t>Alonzo27</a:t>
            </a:r>
            <a:r>
              <a:rPr lang="fr-FR" sz="1600" dirty="0" smtClean="0">
                <a:latin typeface="Matura MT Script Capitals" pitchFamily="66" charset="0"/>
              </a:rPr>
              <a:t> en repos pour ce weekend. La différence se fait grâce à </a:t>
            </a:r>
            <a:r>
              <a:rPr lang="fr-FR" sz="1600" dirty="0" err="1" smtClean="0">
                <a:solidFill>
                  <a:srgbClr val="008BBC"/>
                </a:solidFill>
                <a:latin typeface="Matura MT Script Capitals" pitchFamily="66" charset="0"/>
              </a:rPr>
              <a:t>Dexter</a:t>
            </a:r>
            <a:r>
              <a:rPr lang="fr-FR" sz="1600" dirty="0" smtClean="0">
                <a:latin typeface="Matura MT Script Capitals" pitchFamily="66" charset="0"/>
              </a:rPr>
              <a:t> qui tel un buteur en série marque un pénalty à la 18éme. </a:t>
            </a:r>
          </a:p>
          <a:p>
            <a:pPr algn="just">
              <a:tabLst>
                <a:tab pos="450850" algn="l"/>
              </a:tabLst>
            </a:pPr>
            <a:r>
              <a:rPr lang="fr-FR" sz="1600" dirty="0" smtClean="0">
                <a:latin typeface="Matura MT Script Capitals" pitchFamily="66" charset="0"/>
              </a:rPr>
              <a:t>Après de nombreux échecs, </a:t>
            </a:r>
            <a:r>
              <a:rPr lang="fr-FR" sz="1600" dirty="0" smtClean="0">
                <a:solidFill>
                  <a:srgbClr val="008BBC"/>
                </a:solidFill>
                <a:latin typeface="Matura MT Script Capitals" pitchFamily="66" charset="0"/>
              </a:rPr>
              <a:t>les </a:t>
            </a:r>
            <a:r>
              <a:rPr lang="fr-FR" sz="1600" dirty="0" err="1" smtClean="0">
                <a:solidFill>
                  <a:srgbClr val="008BBC"/>
                </a:solidFill>
                <a:latin typeface="Matura MT Script Capitals" pitchFamily="66" charset="0"/>
              </a:rPr>
              <a:t>Eagles</a:t>
            </a:r>
            <a:r>
              <a:rPr lang="fr-FR" sz="1600" dirty="0" smtClean="0">
                <a:solidFill>
                  <a:srgbClr val="008BBC"/>
                </a:solidFill>
                <a:latin typeface="Matura MT Script Capitals" pitchFamily="66" charset="0"/>
              </a:rPr>
              <a:t> </a:t>
            </a:r>
            <a:r>
              <a:rPr lang="fr-FR" sz="1600" dirty="0" smtClean="0">
                <a:latin typeface="Matura MT Script Capitals" pitchFamily="66" charset="0"/>
              </a:rPr>
              <a:t>prennent leur envol grâce à leur élu </a:t>
            </a:r>
            <a:r>
              <a:rPr lang="fr-FR" sz="1600" dirty="0" smtClean="0">
                <a:solidFill>
                  <a:srgbClr val="008BBC"/>
                </a:solidFill>
                <a:latin typeface="Matura MT Script Capitals" pitchFamily="66" charset="0"/>
              </a:rPr>
              <a:t>MATRIX26</a:t>
            </a:r>
            <a:r>
              <a:rPr lang="fr-FR" sz="1600" dirty="0" smtClean="0">
                <a:latin typeface="Matura MT Script Capitals" pitchFamily="66" charset="0"/>
              </a:rPr>
              <a:t> qui suspend le temps et marque d’une tête puissante. La fin du match consista en une bataille en milieu de terrain.</a:t>
            </a:r>
            <a:endParaRPr lang="fr-FR" dirty="0" smtClean="0">
              <a:latin typeface="Matura MT Script Capitals" pitchFamily="66" charset="0"/>
            </a:endParaRPr>
          </a:p>
          <a:p>
            <a:pPr algn="just"/>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2</a:t>
            </a:r>
            <a:endParaRPr lang="en-US" dirty="0">
              <a:solidFill>
                <a:srgbClr val="008BBC"/>
              </a:solidFill>
              <a:latin typeface="Matura MT Script Capitals" pitchFamily="66" charset="0"/>
            </a:endParaRPr>
          </a:p>
        </p:txBody>
      </p:sp>
      <p:sp>
        <p:nvSpPr>
          <p:cNvPr id="6" name="ZoneTexte 5"/>
          <p:cNvSpPr txBox="1"/>
          <p:nvPr/>
        </p:nvSpPr>
        <p:spPr>
          <a:xfrm>
            <a:off x="3995936" y="764704"/>
            <a:ext cx="5148064" cy="5909310"/>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LOSC</a:t>
            </a:r>
            <a:r>
              <a:rPr lang="fr-FR" dirty="0" smtClean="0">
                <a:latin typeface="Matura MT Script Capitals" pitchFamily="66" charset="0"/>
              </a:rPr>
              <a:t> – </a:t>
            </a:r>
            <a:r>
              <a:rPr lang="fr-FR" dirty="0" smtClean="0">
                <a:solidFill>
                  <a:srgbClr val="008BBC"/>
                </a:solidFill>
                <a:latin typeface="Matura MT Script Capitals" pitchFamily="66" charset="0"/>
              </a:rPr>
              <a:t>Club </a:t>
            </a:r>
            <a:r>
              <a:rPr lang="fr-FR" dirty="0" err="1" smtClean="0">
                <a:solidFill>
                  <a:srgbClr val="008BBC"/>
                </a:solidFill>
                <a:latin typeface="Matura MT Script Capitals" pitchFamily="66" charset="0"/>
              </a:rPr>
              <a:t>Footchball</a:t>
            </a:r>
            <a:r>
              <a:rPr lang="fr-FR" dirty="0" smtClean="0">
                <a:solidFill>
                  <a:srgbClr val="008BBC"/>
                </a:solidFill>
                <a:latin typeface="Matura MT Script Capitals" pitchFamily="66" charset="0"/>
              </a:rPr>
              <a:t> </a:t>
            </a:r>
            <a:r>
              <a:rPr lang="fr-FR" dirty="0" err="1" smtClean="0">
                <a:solidFill>
                  <a:srgbClr val="008BBC"/>
                </a:solidFill>
                <a:latin typeface="Matura MT Script Capitals" pitchFamily="66" charset="0"/>
              </a:rPr>
              <a:t>Suns</a:t>
            </a:r>
            <a:r>
              <a:rPr lang="fr-FR" dirty="0" smtClean="0">
                <a:solidFill>
                  <a:srgbClr val="008BBC"/>
                </a:solidFill>
                <a:latin typeface="Matura MT Script Capitals" pitchFamily="66" charset="0"/>
              </a:rPr>
              <a:t> </a:t>
            </a:r>
            <a:r>
              <a:rPr lang="fr-FR" dirty="0" smtClean="0">
                <a:latin typeface="Matura MT Script Capitals" pitchFamily="66" charset="0"/>
              </a:rPr>
              <a:t>:</a:t>
            </a:r>
          </a:p>
          <a:p>
            <a:pPr algn="just">
              <a:tabLst>
                <a:tab pos="531813"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Hécatombe au </a:t>
            </a:r>
            <a:r>
              <a:rPr lang="fr-FR" sz="1600" dirty="0" smtClean="0">
                <a:solidFill>
                  <a:srgbClr val="FF0000"/>
                </a:solidFill>
                <a:latin typeface="Matura MT Script Capitals" pitchFamily="66" charset="0"/>
              </a:rPr>
              <a:t>LOSC</a:t>
            </a:r>
            <a:r>
              <a:rPr lang="fr-FR" sz="1600" dirty="0" smtClean="0">
                <a:latin typeface="Matura MT Script Capitals" pitchFamily="66" charset="0"/>
              </a:rPr>
              <a:t> avec 2 joueurs absents au coup d’envoi (</a:t>
            </a:r>
            <a:r>
              <a:rPr lang="fr-FR" sz="1600" dirty="0" err="1" smtClean="0">
                <a:solidFill>
                  <a:srgbClr val="FF0000"/>
                </a:solidFill>
                <a:latin typeface="Matura MT Script Capitals" pitchFamily="66" charset="0"/>
              </a:rPr>
              <a:t>Narvado</a:t>
            </a:r>
            <a:r>
              <a:rPr lang="fr-FR" sz="1600" dirty="0" smtClean="0">
                <a:solidFill>
                  <a:srgbClr val="FF0000"/>
                </a:solidFill>
                <a:latin typeface="Matura MT Script Capitals" pitchFamily="66" charset="0"/>
              </a:rPr>
              <a:t> et syl80</a:t>
            </a:r>
            <a:r>
              <a:rPr lang="fr-FR" sz="1600" dirty="0" smtClean="0">
                <a:latin typeface="Matura MT Script Capitals" pitchFamily="66" charset="0"/>
              </a:rPr>
              <a:t>). Ils ne tardèrent pas à être rejoints par anis-1 qui malgré le billard sur lequel ils ont joué a décidé de planter la jambe de </a:t>
            </a:r>
            <a:r>
              <a:rPr lang="fr-FR" sz="1600" dirty="0" smtClean="0">
                <a:solidFill>
                  <a:srgbClr val="008BBC"/>
                </a:solidFill>
                <a:latin typeface="Matura MT Script Capitals" pitchFamily="66" charset="0"/>
              </a:rPr>
              <a:t>snooker13</a:t>
            </a:r>
            <a:r>
              <a:rPr lang="fr-FR" sz="1600" dirty="0" smtClean="0">
                <a:latin typeface="Matura MT Script Capitals" pitchFamily="66" charset="0"/>
              </a:rPr>
              <a:t> dans le gazon, l’arbitre sort le rouge direct. Le match devient plus simple pour les </a:t>
            </a:r>
            <a:r>
              <a:rPr lang="fr-FR" sz="1600" dirty="0" err="1" smtClean="0">
                <a:solidFill>
                  <a:srgbClr val="008BBC"/>
                </a:solidFill>
                <a:latin typeface="Matura MT Script Capitals" pitchFamily="66" charset="0"/>
              </a:rPr>
              <a:t>suns</a:t>
            </a:r>
            <a:r>
              <a:rPr lang="fr-FR" sz="1600" dirty="0" smtClean="0">
                <a:latin typeface="Matura MT Script Capitals" pitchFamily="66" charset="0"/>
              </a:rPr>
              <a:t> et dès la 15éme minute </a:t>
            </a:r>
            <a:r>
              <a:rPr lang="fr-FR" sz="1600" dirty="0" smtClean="0">
                <a:solidFill>
                  <a:srgbClr val="008BBC"/>
                </a:solidFill>
                <a:latin typeface="Matura MT Script Capitals" pitchFamily="66" charset="0"/>
              </a:rPr>
              <a:t>Wade</a:t>
            </a:r>
            <a:r>
              <a:rPr lang="fr-FR" sz="1600" dirty="0" smtClean="0">
                <a:latin typeface="Matura MT Script Capitals" pitchFamily="66" charset="0"/>
              </a:rPr>
              <a:t> ouvre la marque. A la 40éme minute, un pigeon traverse le but de </a:t>
            </a:r>
            <a:r>
              <a:rPr lang="fr-FR" sz="1600" dirty="0" err="1" smtClean="0">
                <a:solidFill>
                  <a:srgbClr val="FF0000"/>
                </a:solidFill>
                <a:latin typeface="Matura MT Script Capitals" pitchFamily="66" charset="0"/>
              </a:rPr>
              <a:t>busker</a:t>
            </a:r>
            <a:r>
              <a:rPr lang="fr-FR" sz="1600" dirty="0" smtClean="0">
                <a:latin typeface="Matura MT Script Capitals" pitchFamily="66" charset="0"/>
              </a:rPr>
              <a:t>, il n’en faut pas moins pour réveiller les instincts de </a:t>
            </a:r>
            <a:r>
              <a:rPr lang="fr-FR" sz="1600" dirty="0" err="1" smtClean="0">
                <a:solidFill>
                  <a:srgbClr val="008BBC"/>
                </a:solidFill>
                <a:latin typeface="Matura MT Script Capitals" pitchFamily="66" charset="0"/>
              </a:rPr>
              <a:t>Echizen</a:t>
            </a:r>
            <a:r>
              <a:rPr lang="fr-FR" sz="1600" dirty="0" smtClean="0">
                <a:latin typeface="Matura MT Script Capitals" pitchFamily="66" charset="0"/>
              </a:rPr>
              <a:t> et de shooter la pauvre bête qui est emportée dans les filets avec le ballon. </a:t>
            </a:r>
          </a:p>
          <a:p>
            <a:pPr algn="just">
              <a:tabLst>
                <a:tab pos="531813" algn="l"/>
              </a:tabLst>
            </a:pPr>
            <a:r>
              <a:rPr lang="fr-FR" sz="1600" dirty="0" smtClean="0">
                <a:latin typeface="Matura MT Script Capitals" pitchFamily="66" charset="0"/>
              </a:rPr>
              <a:t>En 2éme mi-temps, </a:t>
            </a:r>
            <a:r>
              <a:rPr lang="fr-FR" sz="1600" dirty="0" err="1" smtClean="0">
                <a:latin typeface="Matura MT Script Capitals" pitchFamily="66" charset="0"/>
              </a:rPr>
              <a:t>kaps</a:t>
            </a:r>
            <a:r>
              <a:rPr lang="fr-FR" sz="1600" dirty="0" smtClean="0">
                <a:latin typeface="Matura MT Script Capitals" pitchFamily="66" charset="0"/>
              </a:rPr>
              <a:t> repère une bouteille de bière dans les buts et 1 seule idée traverse son esprit, toucher le goulot mais avec quoi ?! Son regard se pose sur le ballon et boom !! le coup part, </a:t>
            </a:r>
            <a:r>
              <a:rPr lang="fr-FR" sz="1600" dirty="0" err="1" smtClean="0">
                <a:solidFill>
                  <a:srgbClr val="008BBC"/>
                </a:solidFill>
                <a:latin typeface="Matura MT Script Capitals" pitchFamily="66" charset="0"/>
              </a:rPr>
              <a:t>kaps</a:t>
            </a:r>
            <a:r>
              <a:rPr lang="fr-FR" sz="1600" dirty="0" smtClean="0">
                <a:latin typeface="Matura MT Script Capitals" pitchFamily="66" charset="0"/>
              </a:rPr>
              <a:t> loupe la bouteille mais marque à la 58éme minute. Mais cela n’est que partie remise puisqu’à la 75éme minute, une nouvelle chance se présente à lui, mais cette fois ci il ne loupe pas la cible. Le ballon touche, la bouteille mousse et les </a:t>
            </a:r>
            <a:r>
              <a:rPr lang="fr-FR" sz="1600" dirty="0" err="1" smtClean="0">
                <a:solidFill>
                  <a:srgbClr val="008BBC"/>
                </a:solidFill>
                <a:latin typeface="Matura MT Script Capitals" pitchFamily="66" charset="0"/>
              </a:rPr>
              <a:t>Suns</a:t>
            </a:r>
            <a:r>
              <a:rPr lang="fr-FR" sz="1600" dirty="0" smtClean="0">
                <a:latin typeface="Matura MT Script Capitals" pitchFamily="66" charset="0"/>
              </a:rPr>
              <a:t> fêtent leur résultat.</a:t>
            </a: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4</a:t>
            </a:r>
            <a:endParaRPr lang="en-US" dirty="0">
              <a:solidFill>
                <a:srgbClr val="008BBC"/>
              </a:solidFill>
              <a:latin typeface="Matura MT Script Capitals" pitchFamily="66" charset="0"/>
            </a:endParaRPr>
          </a:p>
        </p:txBody>
      </p:sp>
      <p:pic>
        <p:nvPicPr>
          <p:cNvPr id="5123" name="Picture 3" descr="D:\music\DragonS\Celia\Journal\dexter_tv_show_image__2_.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32040" y="692696"/>
            <a:ext cx="1423372" cy="2841999"/>
          </a:xfrm>
          <a:prstGeom prst="rect">
            <a:avLst/>
          </a:prstGeom>
          <a:noFill/>
        </p:spPr>
      </p:pic>
      <p:pic>
        <p:nvPicPr>
          <p:cNvPr id="5124" name="Picture 4" descr="D:\music\DragonS\Celia\Journal\ballon_foot2_ROUDNEFF.png"/>
          <p:cNvPicPr>
            <a:picLocks noChangeAspect="1" noChangeArrowheads="1"/>
          </p:cNvPicPr>
          <p:nvPr/>
        </p:nvPicPr>
        <p:blipFill>
          <a:blip r:embed="rId6" cstate="print"/>
          <a:srcRect/>
          <a:stretch>
            <a:fillRect/>
          </a:stretch>
        </p:blipFill>
        <p:spPr bwMode="auto">
          <a:xfrm>
            <a:off x="5724128" y="2996952"/>
            <a:ext cx="700954" cy="653331"/>
          </a:xfrm>
          <a:prstGeom prst="rect">
            <a:avLst/>
          </a:prstGeom>
          <a:noFill/>
        </p:spPr>
      </p:pic>
      <p:pic>
        <p:nvPicPr>
          <p:cNvPr id="5125" name="Picture 5" descr="D:\music\DragonS\Celia\Journal\app_full_proxy.php.jpg"/>
          <p:cNvPicPr>
            <a:picLocks noChangeAspect="1" noChangeArrowheads="1"/>
          </p:cNvPicPr>
          <p:nvPr/>
        </p:nvPicPr>
        <p:blipFill>
          <a:blip r:embed="rId7" cstate="print"/>
          <a:srcRect/>
          <a:stretch>
            <a:fillRect/>
          </a:stretch>
        </p:blipFill>
        <p:spPr bwMode="auto">
          <a:xfrm rot="5400000">
            <a:off x="3729453" y="1607251"/>
            <a:ext cx="3269270" cy="1872208"/>
          </a:xfrm>
          <a:prstGeom prst="rect">
            <a:avLst/>
          </a:prstGeom>
          <a:noFill/>
        </p:spPr>
      </p:pic>
      <p:pic>
        <p:nvPicPr>
          <p:cNvPr id="5126" name="Picture 6" descr="D:\music\DragonS\Celia\Journal\ballon_foot2_ROUDNEFF.png"/>
          <p:cNvPicPr>
            <a:picLocks noChangeAspect="1" noChangeArrowheads="1"/>
          </p:cNvPicPr>
          <p:nvPr/>
        </p:nvPicPr>
        <p:blipFill>
          <a:blip r:embed="rId8" cstate="print"/>
          <a:srcRect/>
          <a:stretch>
            <a:fillRect/>
          </a:stretch>
        </p:blipFill>
        <p:spPr bwMode="auto">
          <a:xfrm>
            <a:off x="5580112" y="1772816"/>
            <a:ext cx="504056" cy="469810"/>
          </a:xfrm>
          <a:prstGeom prst="rect">
            <a:avLst/>
          </a:prstGeom>
          <a:noFill/>
        </p:spPr>
      </p:pic>
      <p:pic>
        <p:nvPicPr>
          <p:cNvPr id="5128" name="Picture 8" descr="D:\music\DragonS\Celia\Journal\2100167-2917719.jpg"/>
          <p:cNvPicPr>
            <a:picLocks noChangeAspect="1" noChangeArrowheads="1"/>
          </p:cNvPicPr>
          <p:nvPr/>
        </p:nvPicPr>
        <p:blipFill>
          <a:blip r:embed="rId9" cstate="print"/>
          <a:srcRect/>
          <a:stretch>
            <a:fillRect/>
          </a:stretch>
        </p:blipFill>
        <p:spPr bwMode="auto">
          <a:xfrm>
            <a:off x="2987824" y="260648"/>
            <a:ext cx="674440" cy="674440"/>
          </a:xfrm>
          <a:prstGeom prst="rect">
            <a:avLst/>
          </a:prstGeom>
          <a:noFill/>
        </p:spPr>
      </p:pic>
      <p:pic>
        <p:nvPicPr>
          <p:cNvPr id="5129" name="Picture 9" descr="D:\music\Japon\20468.jpg"/>
          <p:cNvPicPr>
            <a:picLocks noChangeAspect="1" noChangeArrowheads="1"/>
          </p:cNvPicPr>
          <p:nvPr/>
        </p:nvPicPr>
        <p:blipFill>
          <a:blip r:embed="rId10" cstate="print"/>
          <a:srcRect/>
          <a:stretch>
            <a:fillRect/>
          </a:stretch>
        </p:blipFill>
        <p:spPr bwMode="auto">
          <a:xfrm>
            <a:off x="395536" y="4941168"/>
            <a:ext cx="1270000" cy="1524000"/>
          </a:xfrm>
          <a:prstGeom prst="rect">
            <a:avLst/>
          </a:prstGeom>
          <a:noFill/>
        </p:spPr>
      </p:pic>
      <p:pic>
        <p:nvPicPr>
          <p:cNvPr id="5130" name="Picture 10" descr="D:\music\DragonS\Celia\Journal\ballon_foot2_ROUDNEFF.png"/>
          <p:cNvPicPr>
            <a:picLocks noChangeAspect="1" noChangeArrowheads="1"/>
          </p:cNvPicPr>
          <p:nvPr/>
        </p:nvPicPr>
        <p:blipFill>
          <a:blip r:embed="rId11" cstate="print"/>
          <a:srcRect/>
          <a:stretch>
            <a:fillRect/>
          </a:stretch>
        </p:blipFill>
        <p:spPr bwMode="auto">
          <a:xfrm>
            <a:off x="1403648" y="4869160"/>
            <a:ext cx="816224" cy="760769"/>
          </a:xfrm>
          <a:prstGeom prst="rect">
            <a:avLst/>
          </a:prstGeom>
          <a:noFill/>
        </p:spPr>
      </p:pic>
      <p:pic>
        <p:nvPicPr>
          <p:cNvPr id="5132" name="Picture 12" descr="D:\music\DragonS\Celia\Journal\10877.png"/>
          <p:cNvPicPr>
            <a:picLocks noChangeAspect="1" noChangeArrowheads="1"/>
          </p:cNvPicPr>
          <p:nvPr/>
        </p:nvPicPr>
        <p:blipFill>
          <a:blip r:embed="rId12" cstate="print"/>
          <a:srcRect/>
          <a:stretch>
            <a:fillRect/>
          </a:stretch>
        </p:blipFill>
        <p:spPr bwMode="auto">
          <a:xfrm>
            <a:off x="2101850" y="5262563"/>
            <a:ext cx="1143000" cy="1143000"/>
          </a:xfrm>
          <a:prstGeom prst="rect">
            <a:avLst/>
          </a:prstGeom>
          <a:noFill/>
        </p:spPr>
      </p:pic>
      <p:pic>
        <p:nvPicPr>
          <p:cNvPr id="5131" name="Picture 11" descr="D:\music\DragonS\Celia\Journal\cap.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915816" y="5013176"/>
            <a:ext cx="432048" cy="429798"/>
          </a:xfrm>
          <a:prstGeom prst="rect">
            <a:avLst/>
          </a:prstGeom>
          <a:noFill/>
        </p:spPr>
      </p:pic>
      <p:pic>
        <p:nvPicPr>
          <p:cNvPr id="5133" name="Picture 13" descr="D:\music\DragonS\Celia\Journal\biere.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755576" y="836712"/>
            <a:ext cx="2143125" cy="2143125"/>
          </a:xfrm>
          <a:prstGeom prst="rect">
            <a:avLst/>
          </a:prstGeom>
          <a:noFill/>
        </p:spPr>
      </p:pic>
      <p:pic>
        <p:nvPicPr>
          <p:cNvPr id="5134" name="Picture 14" descr="D:\music\DragonS\Celia\Journal\mousse.jpg"/>
          <p:cNvPicPr>
            <a:picLocks noChangeAspect="1" noChangeArrowheads="1"/>
          </p:cNvPicPr>
          <p:nvPr/>
        </p:nvPicPr>
        <p:blipFill>
          <a:blip r:embed="rId15" cstate="print"/>
          <a:srcRect/>
          <a:stretch>
            <a:fillRect/>
          </a:stretch>
        </p:blipFill>
        <p:spPr bwMode="auto">
          <a:xfrm>
            <a:off x="1403648" y="548680"/>
            <a:ext cx="792907" cy="532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wedge">
                                      <p:cBhvr>
                                        <p:cTn id="26" dur="2000"/>
                                        <p:tgtEl>
                                          <p:spTgt spid="5124"/>
                                        </p:tgtEl>
                                      </p:cBhvr>
                                    </p:animEffect>
                                  </p:childTnLst>
                                </p:cTn>
                              </p:par>
                              <p:par>
                                <p:cTn id="27" presetID="20" presetClass="entr" presetSubtype="0" fill="hold" nodeType="withEffect">
                                  <p:stCondLst>
                                    <p:cond delay="0"/>
                                  </p:stCondLst>
                                  <p:childTnLst>
                                    <p:set>
                                      <p:cBhvr>
                                        <p:cTn id="28" dur="1" fill="hold">
                                          <p:stCondLst>
                                            <p:cond delay="0"/>
                                          </p:stCondLst>
                                        </p:cTn>
                                        <p:tgtEl>
                                          <p:spTgt spid="5123"/>
                                        </p:tgtEl>
                                        <p:attrNameLst>
                                          <p:attrName>style.visibility</p:attrName>
                                        </p:attrNameLst>
                                      </p:cBhvr>
                                      <p:to>
                                        <p:strVal val="visible"/>
                                      </p:to>
                                    </p:set>
                                    <p:animEffect transition="in" filter="wedge">
                                      <p:cBhvr>
                                        <p:cTn id="29" dur="2000"/>
                                        <p:tgtEl>
                                          <p:spTgt spid="5123"/>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5.83333E-6 2.96022E-7 C 0.0486 -0.074 0.09739 -0.14801 0.16544 -0.11841 C 0.2335 -0.0888 0.36805 0.12836 0.4085 0.17762 " pathEditMode="relative" ptsTypes="aaA">
                                      <p:cBhvr>
                                        <p:cTn id="33" dur="2000" fill="hold"/>
                                        <p:tgtEl>
                                          <p:spTgt spid="5124"/>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1" presetClass="exit" presetSubtype="0" fill="hold" nodeType="clickEffect">
                                  <p:stCondLst>
                                    <p:cond delay="0"/>
                                  </p:stCondLst>
                                  <p:childTnLst>
                                    <p:anim calcmode="discrete" valueType="str">
                                      <p:cBhvr>
                                        <p:cTn id="37" dur="1000"/>
                                        <p:tgtEl>
                                          <p:spTgt spid="5124"/>
                                        </p:tgtEl>
                                        <p:attrNameLst>
                                          <p:attrName>style.visibility</p:attrName>
                                        </p:attrNameLst>
                                      </p:cBhvr>
                                      <p:tavLst>
                                        <p:tav tm="0">
                                          <p:val>
                                            <p:strVal val="hidden"/>
                                          </p:val>
                                        </p:tav>
                                        <p:tav tm="50000">
                                          <p:val>
                                            <p:strVal val="visible"/>
                                          </p:val>
                                        </p:tav>
                                      </p:tavLst>
                                    </p:anim>
                                    <p:set>
                                      <p:cBhvr>
                                        <p:cTn id="38" dur="1" fill="hold">
                                          <p:stCondLst>
                                            <p:cond delay="999"/>
                                          </p:stCondLst>
                                        </p:cTn>
                                        <p:tgtEl>
                                          <p:spTgt spid="5124"/>
                                        </p:tgtEl>
                                        <p:attrNameLst>
                                          <p:attrName>style.visibility</p:attrName>
                                        </p:attrNameLst>
                                      </p:cBhvr>
                                      <p:to>
                                        <p:strVal val="hidden"/>
                                      </p:to>
                                    </p:set>
                                  </p:childTnLst>
                                </p:cTn>
                              </p:par>
                              <p:par>
                                <p:cTn id="39" presetID="11" presetClass="exit" presetSubtype="0" fill="hold" nodeType="withEffect">
                                  <p:stCondLst>
                                    <p:cond delay="0"/>
                                  </p:stCondLst>
                                  <p:childTnLst>
                                    <p:anim calcmode="discrete" valueType="str">
                                      <p:cBhvr>
                                        <p:cTn id="40" dur="1000"/>
                                        <p:tgtEl>
                                          <p:spTgt spid="5123"/>
                                        </p:tgtEl>
                                        <p:attrNameLst>
                                          <p:attrName>style.visibility</p:attrName>
                                        </p:attrNameLst>
                                      </p:cBhvr>
                                      <p:tavLst>
                                        <p:tav tm="0">
                                          <p:val>
                                            <p:strVal val="hidden"/>
                                          </p:val>
                                        </p:tav>
                                        <p:tav tm="50000">
                                          <p:val>
                                            <p:strVal val="visible"/>
                                          </p:val>
                                        </p:tav>
                                      </p:tavLst>
                                    </p:anim>
                                    <p:set>
                                      <p:cBhvr>
                                        <p:cTn id="41" dur="1" fill="hold">
                                          <p:stCondLst>
                                            <p:cond delay="999"/>
                                          </p:stCondLst>
                                        </p:cTn>
                                        <p:tgtEl>
                                          <p:spTgt spid="51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5125"/>
                                        </p:tgtEl>
                                        <p:attrNameLst>
                                          <p:attrName>style.visibility</p:attrName>
                                        </p:attrNameLst>
                                      </p:cBhvr>
                                      <p:to>
                                        <p:strVal val="visible"/>
                                      </p:to>
                                    </p:set>
                                    <p:animEffect transition="in" filter="wedge">
                                      <p:cBhvr>
                                        <p:cTn id="53" dur="2000"/>
                                        <p:tgtEl>
                                          <p:spTgt spid="5125"/>
                                        </p:tgtEl>
                                      </p:cBhvr>
                                    </p:animEffect>
                                  </p:childTnLst>
                                </p:cTn>
                              </p:par>
                              <p:par>
                                <p:cTn id="54" presetID="20" presetClass="entr" presetSubtype="0" fill="hold" nodeType="withEffect">
                                  <p:stCondLst>
                                    <p:cond delay="0"/>
                                  </p:stCondLst>
                                  <p:childTnLst>
                                    <p:set>
                                      <p:cBhvr>
                                        <p:cTn id="55" dur="1" fill="hold">
                                          <p:stCondLst>
                                            <p:cond delay="0"/>
                                          </p:stCondLst>
                                        </p:cTn>
                                        <p:tgtEl>
                                          <p:spTgt spid="5126"/>
                                        </p:tgtEl>
                                        <p:attrNameLst>
                                          <p:attrName>style.visibility</p:attrName>
                                        </p:attrNameLst>
                                      </p:cBhvr>
                                      <p:to>
                                        <p:strVal val="visible"/>
                                      </p:to>
                                    </p:set>
                                    <p:animEffect transition="in" filter="wedge">
                                      <p:cBhvr>
                                        <p:cTn id="56" dur="2000"/>
                                        <p:tgtEl>
                                          <p:spTgt spid="5126"/>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3.05556E-6 7.60407E-6 C 0.03368 0.08534 0.06754 0.17068 0.15191 0.20375 C 0.23629 0.23682 0.37118 0.21786 0.50625 0.1989 " pathEditMode="relative" ptsTypes="aaA">
                                      <p:cBhvr>
                                        <p:cTn id="60" dur="2000" fill="hold"/>
                                        <p:tgtEl>
                                          <p:spTgt spid="5126"/>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11" presetClass="exit" presetSubtype="0" fill="hold" nodeType="clickEffect">
                                  <p:stCondLst>
                                    <p:cond delay="0"/>
                                  </p:stCondLst>
                                  <p:childTnLst>
                                    <p:anim calcmode="discrete" valueType="str">
                                      <p:cBhvr>
                                        <p:cTn id="64" dur="1000"/>
                                        <p:tgtEl>
                                          <p:spTgt spid="5126"/>
                                        </p:tgtEl>
                                        <p:attrNameLst>
                                          <p:attrName>style.visibility</p:attrName>
                                        </p:attrNameLst>
                                      </p:cBhvr>
                                      <p:tavLst>
                                        <p:tav tm="0">
                                          <p:val>
                                            <p:strVal val="hidden"/>
                                          </p:val>
                                        </p:tav>
                                        <p:tav tm="50000">
                                          <p:val>
                                            <p:strVal val="visible"/>
                                          </p:val>
                                        </p:tav>
                                      </p:tavLst>
                                    </p:anim>
                                    <p:set>
                                      <p:cBhvr>
                                        <p:cTn id="65" dur="1" fill="hold">
                                          <p:stCondLst>
                                            <p:cond delay="999"/>
                                          </p:stCondLst>
                                        </p:cTn>
                                        <p:tgtEl>
                                          <p:spTgt spid="5126"/>
                                        </p:tgtEl>
                                        <p:attrNameLst>
                                          <p:attrName>style.visibility</p:attrName>
                                        </p:attrNameLst>
                                      </p:cBhvr>
                                      <p:to>
                                        <p:strVal val="hidden"/>
                                      </p:to>
                                    </p:set>
                                  </p:childTnLst>
                                </p:cTn>
                              </p:par>
                              <p:par>
                                <p:cTn id="66" presetID="11" presetClass="exit" presetSubtype="0" fill="hold" nodeType="withEffect">
                                  <p:stCondLst>
                                    <p:cond delay="0"/>
                                  </p:stCondLst>
                                  <p:childTnLst>
                                    <p:anim calcmode="discrete" valueType="str">
                                      <p:cBhvr>
                                        <p:cTn id="67" dur="1000"/>
                                        <p:tgtEl>
                                          <p:spTgt spid="5125"/>
                                        </p:tgtEl>
                                        <p:attrNameLst>
                                          <p:attrName>style.visibility</p:attrName>
                                        </p:attrNameLst>
                                      </p:cBhvr>
                                      <p:tavLst>
                                        <p:tav tm="0">
                                          <p:val>
                                            <p:strVal val="hidden"/>
                                          </p:val>
                                        </p:tav>
                                        <p:tav tm="50000">
                                          <p:val>
                                            <p:strVal val="visible"/>
                                          </p:val>
                                        </p:tav>
                                      </p:tavLst>
                                    </p:anim>
                                    <p:set>
                                      <p:cBhvr>
                                        <p:cTn id="68" dur="1" fill="hold">
                                          <p:stCondLst>
                                            <p:cond delay="999"/>
                                          </p:stCondLst>
                                        </p:cTn>
                                        <p:tgtEl>
                                          <p:spTgt spid="51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0" presetClass="entr" presetSubtype="0" fill="hold" nodeType="clickEffect">
                                  <p:stCondLst>
                                    <p:cond delay="0"/>
                                  </p:stCondLst>
                                  <p:iterate type="lt">
                                    <p:tmPct val="10000"/>
                                  </p:iterate>
                                  <p:childTnLst>
                                    <p:set>
                                      <p:cBhvr>
                                        <p:cTn id="72" dur="1" fill="hold">
                                          <p:stCondLst>
                                            <p:cond delay="0"/>
                                          </p:stCondLst>
                                        </p:cTn>
                                        <p:tgtEl>
                                          <p:spTgt spid="5">
                                            <p:txEl>
                                              <p:pRg st="3" end="3"/>
                                            </p:txEl>
                                          </p:spTgt>
                                        </p:tgtEl>
                                        <p:attrNameLst>
                                          <p:attrName>style.visibility</p:attrName>
                                        </p:attrNameLst>
                                      </p:cBhvr>
                                      <p:to>
                                        <p:strVal val="visible"/>
                                      </p:to>
                                    </p:set>
                                    <p:animEffect transition="in" filter="fade">
                                      <p:cBhvr>
                                        <p:cTn id="73" dur="1000"/>
                                        <p:tgtEl>
                                          <p:spTgt spid="5">
                                            <p:txEl>
                                              <p:pRg st="3" end="3"/>
                                            </p:txEl>
                                          </p:spTgt>
                                        </p:tgtEl>
                                      </p:cBhvr>
                                    </p:animEffect>
                                    <p:anim calcmode="lin" valueType="num">
                                      <p:cBhvr>
                                        <p:cTn id="74"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75"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8" presetClass="exit" presetSubtype="12" fill="hold" grpId="0" nodeType="clickEffect">
                                  <p:stCondLst>
                                    <p:cond delay="0"/>
                                  </p:stCondLst>
                                  <p:iterate type="lt">
                                    <p:tmPct val="0"/>
                                  </p:iterate>
                                  <p:childTnLst>
                                    <p:animEffect transition="out" filter="strips(downLeft)">
                                      <p:cBhvr>
                                        <p:cTn id="79" dur="500"/>
                                        <p:tgtEl>
                                          <p:spTgt spid="5">
                                            <p:txEl>
                                              <p:pRg st="0" end="0"/>
                                            </p:txEl>
                                          </p:spTgt>
                                        </p:tgtEl>
                                      </p:cBhvr>
                                    </p:animEffect>
                                    <p:set>
                                      <p:cBhvr>
                                        <p:cTn id="80" dur="1" fill="hold">
                                          <p:stCondLst>
                                            <p:cond delay="499"/>
                                          </p:stCondLst>
                                        </p:cTn>
                                        <p:tgtEl>
                                          <p:spTgt spid="5">
                                            <p:txEl>
                                              <p:pRg st="0" end="0"/>
                                            </p:txEl>
                                          </p:spTgt>
                                        </p:tgtEl>
                                        <p:attrNameLst>
                                          <p:attrName>style.visibility</p:attrName>
                                        </p:attrNameLst>
                                      </p:cBhvr>
                                      <p:to>
                                        <p:strVal val="hidden"/>
                                      </p:to>
                                    </p:set>
                                  </p:childTnLst>
                                </p:cTn>
                              </p:par>
                              <p:par>
                                <p:cTn id="81" presetID="18" presetClass="exit" presetSubtype="12" fill="hold" grpId="0" nodeType="withEffect">
                                  <p:stCondLst>
                                    <p:cond delay="0"/>
                                  </p:stCondLst>
                                  <p:iterate type="lt">
                                    <p:tmPct val="0"/>
                                  </p:iterate>
                                  <p:childTnLst>
                                    <p:animEffect transition="out" filter="strips(downLeft)">
                                      <p:cBhvr>
                                        <p:cTn id="82" dur="500"/>
                                        <p:tgtEl>
                                          <p:spTgt spid="5">
                                            <p:txEl>
                                              <p:pRg st="1" end="1"/>
                                            </p:txEl>
                                          </p:spTgt>
                                        </p:tgtEl>
                                      </p:cBhvr>
                                    </p:animEffect>
                                    <p:set>
                                      <p:cBhvr>
                                        <p:cTn id="83" dur="1" fill="hold">
                                          <p:stCondLst>
                                            <p:cond delay="499"/>
                                          </p:stCondLst>
                                        </p:cTn>
                                        <p:tgtEl>
                                          <p:spTgt spid="5">
                                            <p:txEl>
                                              <p:pRg st="1" end="1"/>
                                            </p:txEl>
                                          </p:spTgt>
                                        </p:tgtEl>
                                        <p:attrNameLst>
                                          <p:attrName>style.visibility</p:attrName>
                                        </p:attrNameLst>
                                      </p:cBhvr>
                                      <p:to>
                                        <p:strVal val="hidden"/>
                                      </p:to>
                                    </p:set>
                                  </p:childTnLst>
                                </p:cTn>
                              </p:par>
                              <p:par>
                                <p:cTn id="84" presetID="18" presetClass="exit" presetSubtype="12" fill="hold" grpId="0" nodeType="withEffect">
                                  <p:stCondLst>
                                    <p:cond delay="0"/>
                                  </p:stCondLst>
                                  <p:iterate type="lt">
                                    <p:tmPct val="0"/>
                                  </p:iterate>
                                  <p:childTnLst>
                                    <p:animEffect transition="out" filter="strips(downLeft)">
                                      <p:cBhvr>
                                        <p:cTn id="85" dur="500"/>
                                        <p:tgtEl>
                                          <p:spTgt spid="5">
                                            <p:txEl>
                                              <p:pRg st="2" end="2"/>
                                            </p:txEl>
                                          </p:spTgt>
                                        </p:tgtEl>
                                      </p:cBhvr>
                                    </p:animEffect>
                                    <p:set>
                                      <p:cBhvr>
                                        <p:cTn id="86" dur="1" fill="hold">
                                          <p:stCondLst>
                                            <p:cond delay="499"/>
                                          </p:stCondLst>
                                        </p:cTn>
                                        <p:tgtEl>
                                          <p:spTgt spid="5">
                                            <p:txEl>
                                              <p:pRg st="2" end="2"/>
                                            </p:txEl>
                                          </p:spTgt>
                                        </p:tgtEl>
                                        <p:attrNameLst>
                                          <p:attrName>style.visibility</p:attrName>
                                        </p:attrNameLst>
                                      </p:cBhvr>
                                      <p:to>
                                        <p:strVal val="hidden"/>
                                      </p:to>
                                    </p:set>
                                  </p:childTnLst>
                                </p:cTn>
                              </p:par>
                              <p:par>
                                <p:cTn id="87" presetID="18" presetClass="exit" presetSubtype="12" fill="hold" grpId="0" nodeType="withEffect">
                                  <p:stCondLst>
                                    <p:cond delay="0"/>
                                  </p:stCondLst>
                                  <p:iterate type="lt">
                                    <p:tmPct val="0"/>
                                  </p:iterate>
                                  <p:childTnLst>
                                    <p:animEffect transition="out" filter="strips(downLeft)">
                                      <p:cBhvr>
                                        <p:cTn id="88" dur="500"/>
                                        <p:tgtEl>
                                          <p:spTgt spid="5">
                                            <p:txEl>
                                              <p:pRg st="3" end="3"/>
                                            </p:txEl>
                                          </p:spTgt>
                                        </p:tgtEl>
                                      </p:cBhvr>
                                    </p:animEffect>
                                    <p:set>
                                      <p:cBhvr>
                                        <p:cTn id="89"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0" presetClass="exit" presetSubtype="0" fill="hold" nodeType="clickEffect">
                                  <p:stCondLst>
                                    <p:cond delay="0"/>
                                  </p:stCondLst>
                                  <p:childTnLst>
                                    <p:animEffect transition="out" filter="wedge">
                                      <p:cBhvr>
                                        <p:cTn id="93" dur="2000"/>
                                        <p:tgtEl>
                                          <p:spTgt spid="5122"/>
                                        </p:tgtEl>
                                      </p:cBhvr>
                                    </p:animEffect>
                                    <p:set>
                                      <p:cBhvr>
                                        <p:cTn id="94" dur="1" fill="hold">
                                          <p:stCondLst>
                                            <p:cond delay="1999"/>
                                          </p:stCondLst>
                                        </p:cTn>
                                        <p:tgtEl>
                                          <p:spTgt spid="512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0" presetClass="entr" presetSubtype="0" fill="hold" nodeType="clickEffect">
                                  <p:stCondLst>
                                    <p:cond delay="0"/>
                                  </p:stCondLst>
                                  <p:childTnLst>
                                    <p:set>
                                      <p:cBhvr>
                                        <p:cTn id="98" dur="1" fill="hold">
                                          <p:stCondLst>
                                            <p:cond delay="0"/>
                                          </p:stCondLst>
                                        </p:cTn>
                                        <p:tgtEl>
                                          <p:spTgt spid="5127"/>
                                        </p:tgtEl>
                                        <p:attrNameLst>
                                          <p:attrName>style.visibility</p:attrName>
                                        </p:attrNameLst>
                                      </p:cBhvr>
                                      <p:to>
                                        <p:strVal val="visible"/>
                                      </p:to>
                                    </p:set>
                                    <p:animEffect transition="in" filter="wedge">
                                      <p:cBhvr>
                                        <p:cTn id="99" dur="2000"/>
                                        <p:tgtEl>
                                          <p:spTgt spid="5127"/>
                                        </p:tgtEl>
                                      </p:cBhvr>
                                    </p:animEffect>
                                  </p:childTnLst>
                                </p:cTn>
                              </p:par>
                            </p:childTnLst>
                          </p:cTn>
                        </p:par>
                      </p:childTnLst>
                    </p:cTn>
                  </p:par>
                  <p:par>
                    <p:cTn id="100" fill="hold">
                      <p:stCondLst>
                        <p:cond delay="indefinite"/>
                      </p:stCondLst>
                      <p:childTnLst>
                        <p:par>
                          <p:cTn id="101" fill="hold">
                            <p:stCondLst>
                              <p:cond delay="0"/>
                            </p:stCondLst>
                            <p:childTnLst>
                              <p:par>
                                <p:cTn id="102" presetID="40" presetClass="entr" presetSubtype="0" fill="hold" nodeType="clickEffect">
                                  <p:stCondLst>
                                    <p:cond delay="0"/>
                                  </p:stCondLst>
                                  <p:iterate type="lt">
                                    <p:tmPct val="10000"/>
                                  </p:iterate>
                                  <p:childTnLst>
                                    <p:set>
                                      <p:cBhvr>
                                        <p:cTn id="103" dur="1" fill="hold">
                                          <p:stCondLst>
                                            <p:cond delay="0"/>
                                          </p:stCondLst>
                                        </p:cTn>
                                        <p:tgtEl>
                                          <p:spTgt spid="6">
                                            <p:txEl>
                                              <p:pRg st="0" end="0"/>
                                            </p:txEl>
                                          </p:spTgt>
                                        </p:tgtEl>
                                        <p:attrNameLst>
                                          <p:attrName>style.visibility</p:attrName>
                                        </p:attrNameLst>
                                      </p:cBhvr>
                                      <p:to>
                                        <p:strVal val="visible"/>
                                      </p:to>
                                    </p:set>
                                    <p:animEffect transition="in" filter="fade">
                                      <p:cBhvr>
                                        <p:cTn id="104" dur="1000"/>
                                        <p:tgtEl>
                                          <p:spTgt spid="6">
                                            <p:txEl>
                                              <p:pRg st="0" end="0"/>
                                            </p:txEl>
                                          </p:spTgt>
                                        </p:tgtEl>
                                      </p:cBhvr>
                                    </p:animEffect>
                                    <p:anim calcmode="lin" valueType="num">
                                      <p:cBhvr>
                                        <p:cTn id="105"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06"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0" presetClass="entr" presetSubtype="0" fill="hold" nodeType="clickEffect">
                                  <p:stCondLst>
                                    <p:cond delay="0"/>
                                  </p:stCondLst>
                                  <p:iterate type="lt">
                                    <p:tmPct val="10000"/>
                                  </p:iterate>
                                  <p:childTnLst>
                                    <p:set>
                                      <p:cBhvr>
                                        <p:cTn id="110" dur="1" fill="hold">
                                          <p:stCondLst>
                                            <p:cond delay="0"/>
                                          </p:stCondLst>
                                        </p:cTn>
                                        <p:tgtEl>
                                          <p:spTgt spid="6">
                                            <p:txEl>
                                              <p:pRg st="1" end="1"/>
                                            </p:txEl>
                                          </p:spTgt>
                                        </p:tgtEl>
                                        <p:attrNameLst>
                                          <p:attrName>style.visibility</p:attrName>
                                        </p:attrNameLst>
                                      </p:cBhvr>
                                      <p:to>
                                        <p:strVal val="visible"/>
                                      </p:to>
                                    </p:set>
                                    <p:animEffect transition="in" filter="fade">
                                      <p:cBhvr>
                                        <p:cTn id="111" dur="1000"/>
                                        <p:tgtEl>
                                          <p:spTgt spid="6">
                                            <p:txEl>
                                              <p:pRg st="1" end="1"/>
                                            </p:txEl>
                                          </p:spTgt>
                                        </p:tgtEl>
                                      </p:cBhvr>
                                    </p:animEffect>
                                    <p:anim calcmode="lin" valueType="num">
                                      <p:cBhvr>
                                        <p:cTn id="112"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13"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0" presetClass="entr" presetSubtype="0" fill="hold" nodeType="clickEffect">
                                  <p:stCondLst>
                                    <p:cond delay="0"/>
                                  </p:stCondLst>
                                  <p:childTnLst>
                                    <p:set>
                                      <p:cBhvr>
                                        <p:cTn id="117" dur="1" fill="hold">
                                          <p:stCondLst>
                                            <p:cond delay="0"/>
                                          </p:stCondLst>
                                        </p:cTn>
                                        <p:tgtEl>
                                          <p:spTgt spid="5129"/>
                                        </p:tgtEl>
                                        <p:attrNameLst>
                                          <p:attrName>style.visibility</p:attrName>
                                        </p:attrNameLst>
                                      </p:cBhvr>
                                      <p:to>
                                        <p:strVal val="visible"/>
                                      </p:to>
                                    </p:set>
                                    <p:animEffect transition="in" filter="wedge">
                                      <p:cBhvr>
                                        <p:cTn id="118" dur="2000"/>
                                        <p:tgtEl>
                                          <p:spTgt spid="5129"/>
                                        </p:tgtEl>
                                      </p:cBhvr>
                                    </p:animEffect>
                                  </p:childTnLst>
                                </p:cTn>
                              </p:par>
                              <p:par>
                                <p:cTn id="119" presetID="20" presetClass="entr" presetSubtype="0" fill="hold" nodeType="withEffect">
                                  <p:stCondLst>
                                    <p:cond delay="0"/>
                                  </p:stCondLst>
                                  <p:childTnLst>
                                    <p:set>
                                      <p:cBhvr>
                                        <p:cTn id="120" dur="1" fill="hold">
                                          <p:stCondLst>
                                            <p:cond delay="0"/>
                                          </p:stCondLst>
                                        </p:cTn>
                                        <p:tgtEl>
                                          <p:spTgt spid="5130"/>
                                        </p:tgtEl>
                                        <p:attrNameLst>
                                          <p:attrName>style.visibility</p:attrName>
                                        </p:attrNameLst>
                                      </p:cBhvr>
                                      <p:to>
                                        <p:strVal val="visible"/>
                                      </p:to>
                                    </p:set>
                                    <p:animEffect transition="in" filter="wedge">
                                      <p:cBhvr>
                                        <p:cTn id="121" dur="2000"/>
                                        <p:tgtEl>
                                          <p:spTgt spid="5130"/>
                                        </p:tgtEl>
                                      </p:cBhvr>
                                    </p:animEffect>
                                  </p:childTnLst>
                                </p:cTn>
                              </p:par>
                              <p:par>
                                <p:cTn id="122" presetID="20" presetClass="entr" presetSubtype="0" fill="hold" nodeType="withEffect">
                                  <p:stCondLst>
                                    <p:cond delay="0"/>
                                  </p:stCondLst>
                                  <p:childTnLst>
                                    <p:set>
                                      <p:cBhvr>
                                        <p:cTn id="123" dur="1" fill="hold">
                                          <p:stCondLst>
                                            <p:cond delay="0"/>
                                          </p:stCondLst>
                                        </p:cTn>
                                        <p:tgtEl>
                                          <p:spTgt spid="5128"/>
                                        </p:tgtEl>
                                        <p:attrNameLst>
                                          <p:attrName>style.visibility</p:attrName>
                                        </p:attrNameLst>
                                      </p:cBhvr>
                                      <p:to>
                                        <p:strVal val="visible"/>
                                      </p:to>
                                    </p:set>
                                    <p:animEffect transition="in" filter="wedge">
                                      <p:cBhvr>
                                        <p:cTn id="124" dur="2000"/>
                                        <p:tgtEl>
                                          <p:spTgt spid="5128"/>
                                        </p:tgtEl>
                                      </p:cBhvr>
                                    </p:animEffect>
                                  </p:childTnLst>
                                </p:cTn>
                              </p:par>
                            </p:childTnLst>
                          </p:cTn>
                        </p:par>
                      </p:childTnLst>
                    </p:cTn>
                  </p:par>
                  <p:par>
                    <p:cTn id="125" fill="hold">
                      <p:stCondLst>
                        <p:cond delay="indefinite"/>
                      </p:stCondLst>
                      <p:childTnLst>
                        <p:par>
                          <p:cTn id="126" fill="hold">
                            <p:stCondLst>
                              <p:cond delay="0"/>
                            </p:stCondLst>
                            <p:childTnLst>
                              <p:par>
                                <p:cTn id="127" presetID="0" presetClass="path" presetSubtype="0" accel="50000" decel="50000" fill="hold" nodeType="clickEffect">
                                  <p:stCondLst>
                                    <p:cond delay="0"/>
                                  </p:stCondLst>
                                  <p:childTnLst>
                                    <p:animMotion origin="layout" path="M -1.66667E-6 9.89824E-7 L -0.29149 9.89824E-7 " pathEditMode="relative" ptsTypes="AA">
                                      <p:cBhvr>
                                        <p:cTn id="128" dur="2000" fill="hold"/>
                                        <p:tgtEl>
                                          <p:spTgt spid="5128"/>
                                        </p:tgtEl>
                                        <p:attrNameLst>
                                          <p:attrName>ppt_x</p:attrName>
                                          <p:attrName>ppt_y</p:attrName>
                                        </p:attrNameLst>
                                      </p:cBhvr>
                                    </p:animMotion>
                                  </p:childTnLst>
                                </p:cTn>
                              </p:par>
                              <p:par>
                                <p:cTn id="129" presetID="0" presetClass="path" presetSubtype="0" accel="50000" decel="50000" fill="hold" nodeType="withEffect">
                                  <p:stCondLst>
                                    <p:cond delay="0"/>
                                  </p:stCondLst>
                                  <p:childTnLst>
                                    <p:animMotion origin="layout" path="M -4.44444E-6 0.00023 C 0.11598 -0.08163 0.2323 -0.16397 0.21146 -0.27613 C 0.19063 -0.38853 -0.06927 -0.60754 -0.12534 -0.67391 " pathEditMode="relative" ptsTypes="aaA">
                                      <p:cBhvr>
                                        <p:cTn id="130" dur="2000" fill="hold"/>
                                        <p:tgtEl>
                                          <p:spTgt spid="5130"/>
                                        </p:tgtEl>
                                        <p:attrNameLst>
                                          <p:attrName>ppt_x</p:attrName>
                                          <p:attrName>ppt_y</p:attrName>
                                        </p:attrNameLst>
                                      </p:cBhvr>
                                    </p:animMotion>
                                  </p:childTnLst>
                                </p:cTn>
                              </p:par>
                            </p:childTnLst>
                          </p:cTn>
                        </p:par>
                      </p:childTnLst>
                    </p:cTn>
                  </p:par>
                  <p:par>
                    <p:cTn id="131" fill="hold">
                      <p:stCondLst>
                        <p:cond delay="indefinite"/>
                      </p:stCondLst>
                      <p:childTnLst>
                        <p:par>
                          <p:cTn id="132" fill="hold">
                            <p:stCondLst>
                              <p:cond delay="0"/>
                            </p:stCondLst>
                            <p:childTnLst>
                              <p:par>
                                <p:cTn id="133" presetID="11" presetClass="exit" presetSubtype="0" fill="hold" nodeType="clickEffect">
                                  <p:stCondLst>
                                    <p:cond delay="0"/>
                                  </p:stCondLst>
                                  <p:childTnLst>
                                    <p:anim calcmode="discrete" valueType="str">
                                      <p:cBhvr>
                                        <p:cTn id="134" dur="1000"/>
                                        <p:tgtEl>
                                          <p:spTgt spid="5129"/>
                                        </p:tgtEl>
                                        <p:attrNameLst>
                                          <p:attrName>style.visibility</p:attrName>
                                        </p:attrNameLst>
                                      </p:cBhvr>
                                      <p:tavLst>
                                        <p:tav tm="0">
                                          <p:val>
                                            <p:strVal val="hidden"/>
                                          </p:val>
                                        </p:tav>
                                        <p:tav tm="50000">
                                          <p:val>
                                            <p:strVal val="visible"/>
                                          </p:val>
                                        </p:tav>
                                      </p:tavLst>
                                    </p:anim>
                                    <p:set>
                                      <p:cBhvr>
                                        <p:cTn id="135" dur="1" fill="hold">
                                          <p:stCondLst>
                                            <p:cond delay="999"/>
                                          </p:stCondLst>
                                        </p:cTn>
                                        <p:tgtEl>
                                          <p:spTgt spid="5129"/>
                                        </p:tgtEl>
                                        <p:attrNameLst>
                                          <p:attrName>style.visibility</p:attrName>
                                        </p:attrNameLst>
                                      </p:cBhvr>
                                      <p:to>
                                        <p:strVal val="hidden"/>
                                      </p:to>
                                    </p:set>
                                  </p:childTnLst>
                                </p:cTn>
                              </p:par>
                              <p:par>
                                <p:cTn id="136" presetID="11" presetClass="exit" presetSubtype="0" fill="hold" nodeType="withEffect">
                                  <p:stCondLst>
                                    <p:cond delay="0"/>
                                  </p:stCondLst>
                                  <p:childTnLst>
                                    <p:anim calcmode="discrete" valueType="str">
                                      <p:cBhvr>
                                        <p:cTn id="137" dur="1000"/>
                                        <p:tgtEl>
                                          <p:spTgt spid="5130"/>
                                        </p:tgtEl>
                                        <p:attrNameLst>
                                          <p:attrName>style.visibility</p:attrName>
                                        </p:attrNameLst>
                                      </p:cBhvr>
                                      <p:tavLst>
                                        <p:tav tm="0">
                                          <p:val>
                                            <p:strVal val="hidden"/>
                                          </p:val>
                                        </p:tav>
                                        <p:tav tm="50000">
                                          <p:val>
                                            <p:strVal val="visible"/>
                                          </p:val>
                                        </p:tav>
                                      </p:tavLst>
                                    </p:anim>
                                    <p:set>
                                      <p:cBhvr>
                                        <p:cTn id="138" dur="1" fill="hold">
                                          <p:stCondLst>
                                            <p:cond delay="999"/>
                                          </p:stCondLst>
                                        </p:cTn>
                                        <p:tgtEl>
                                          <p:spTgt spid="5130"/>
                                        </p:tgtEl>
                                        <p:attrNameLst>
                                          <p:attrName>style.visibility</p:attrName>
                                        </p:attrNameLst>
                                      </p:cBhvr>
                                      <p:to>
                                        <p:strVal val="hidden"/>
                                      </p:to>
                                    </p:set>
                                  </p:childTnLst>
                                </p:cTn>
                              </p:par>
                              <p:par>
                                <p:cTn id="139" presetID="11" presetClass="exit" presetSubtype="0" fill="hold" nodeType="withEffect">
                                  <p:stCondLst>
                                    <p:cond delay="0"/>
                                  </p:stCondLst>
                                  <p:childTnLst>
                                    <p:anim calcmode="discrete" valueType="str">
                                      <p:cBhvr>
                                        <p:cTn id="140" dur="1000"/>
                                        <p:tgtEl>
                                          <p:spTgt spid="5128"/>
                                        </p:tgtEl>
                                        <p:attrNameLst>
                                          <p:attrName>style.visibility</p:attrName>
                                        </p:attrNameLst>
                                      </p:cBhvr>
                                      <p:tavLst>
                                        <p:tav tm="0">
                                          <p:val>
                                            <p:strVal val="hidden"/>
                                          </p:val>
                                        </p:tav>
                                        <p:tav tm="50000">
                                          <p:val>
                                            <p:strVal val="visible"/>
                                          </p:val>
                                        </p:tav>
                                      </p:tavLst>
                                    </p:anim>
                                    <p:set>
                                      <p:cBhvr>
                                        <p:cTn id="141" dur="1" fill="hold">
                                          <p:stCondLst>
                                            <p:cond delay="999"/>
                                          </p:stCondLst>
                                        </p:cTn>
                                        <p:tgtEl>
                                          <p:spTgt spid="5128"/>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40" presetClass="entr" presetSubtype="0" fill="hold" nodeType="clickEffect">
                                  <p:stCondLst>
                                    <p:cond delay="0"/>
                                  </p:stCondLst>
                                  <p:iterate type="lt">
                                    <p:tmPct val="10000"/>
                                  </p:iterate>
                                  <p:childTnLst>
                                    <p:set>
                                      <p:cBhvr>
                                        <p:cTn id="145" dur="1" fill="hold">
                                          <p:stCondLst>
                                            <p:cond delay="0"/>
                                          </p:stCondLst>
                                        </p:cTn>
                                        <p:tgtEl>
                                          <p:spTgt spid="6">
                                            <p:txEl>
                                              <p:pRg st="2" end="2"/>
                                            </p:txEl>
                                          </p:spTgt>
                                        </p:tgtEl>
                                        <p:attrNameLst>
                                          <p:attrName>style.visibility</p:attrName>
                                        </p:attrNameLst>
                                      </p:cBhvr>
                                      <p:to>
                                        <p:strVal val="visible"/>
                                      </p:to>
                                    </p:set>
                                    <p:animEffect transition="in" filter="fade">
                                      <p:cBhvr>
                                        <p:cTn id="146" dur="1000"/>
                                        <p:tgtEl>
                                          <p:spTgt spid="6">
                                            <p:txEl>
                                              <p:pRg st="2" end="2"/>
                                            </p:txEl>
                                          </p:spTgt>
                                        </p:tgtEl>
                                      </p:cBhvr>
                                    </p:animEffect>
                                    <p:anim calcmode="lin" valueType="num">
                                      <p:cBhvr>
                                        <p:cTn id="147"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14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0" presetClass="entr" presetSubtype="0" fill="hold" nodeType="clickEffect">
                                  <p:stCondLst>
                                    <p:cond delay="0"/>
                                  </p:stCondLst>
                                  <p:childTnLst>
                                    <p:set>
                                      <p:cBhvr>
                                        <p:cTn id="152" dur="1" fill="hold">
                                          <p:stCondLst>
                                            <p:cond delay="0"/>
                                          </p:stCondLst>
                                        </p:cTn>
                                        <p:tgtEl>
                                          <p:spTgt spid="5132"/>
                                        </p:tgtEl>
                                        <p:attrNameLst>
                                          <p:attrName>style.visibility</p:attrName>
                                        </p:attrNameLst>
                                      </p:cBhvr>
                                      <p:to>
                                        <p:strVal val="visible"/>
                                      </p:to>
                                    </p:set>
                                    <p:animEffect transition="in" filter="wedge">
                                      <p:cBhvr>
                                        <p:cTn id="153" dur="2000"/>
                                        <p:tgtEl>
                                          <p:spTgt spid="5132"/>
                                        </p:tgtEl>
                                      </p:cBhvr>
                                    </p:animEffect>
                                  </p:childTnLst>
                                </p:cTn>
                              </p:par>
                              <p:par>
                                <p:cTn id="154" presetID="20" presetClass="entr" presetSubtype="0" fill="hold" nodeType="withEffect">
                                  <p:stCondLst>
                                    <p:cond delay="0"/>
                                  </p:stCondLst>
                                  <p:childTnLst>
                                    <p:set>
                                      <p:cBhvr>
                                        <p:cTn id="155" dur="1" fill="hold">
                                          <p:stCondLst>
                                            <p:cond delay="0"/>
                                          </p:stCondLst>
                                        </p:cTn>
                                        <p:tgtEl>
                                          <p:spTgt spid="5131"/>
                                        </p:tgtEl>
                                        <p:attrNameLst>
                                          <p:attrName>style.visibility</p:attrName>
                                        </p:attrNameLst>
                                      </p:cBhvr>
                                      <p:to>
                                        <p:strVal val="visible"/>
                                      </p:to>
                                    </p:set>
                                    <p:animEffect transition="in" filter="wedge">
                                      <p:cBhvr>
                                        <p:cTn id="156" dur="2000"/>
                                        <p:tgtEl>
                                          <p:spTgt spid="5131"/>
                                        </p:tgtEl>
                                      </p:cBhvr>
                                    </p:animEffect>
                                  </p:childTnLst>
                                </p:cTn>
                              </p:par>
                              <p:par>
                                <p:cTn id="157" presetID="20" presetClass="entr" presetSubtype="0" fill="hold" nodeType="withEffect">
                                  <p:stCondLst>
                                    <p:cond delay="0"/>
                                  </p:stCondLst>
                                  <p:childTnLst>
                                    <p:set>
                                      <p:cBhvr>
                                        <p:cTn id="158" dur="1" fill="hold">
                                          <p:stCondLst>
                                            <p:cond delay="0"/>
                                          </p:stCondLst>
                                        </p:cTn>
                                        <p:tgtEl>
                                          <p:spTgt spid="5133"/>
                                        </p:tgtEl>
                                        <p:attrNameLst>
                                          <p:attrName>style.visibility</p:attrName>
                                        </p:attrNameLst>
                                      </p:cBhvr>
                                      <p:to>
                                        <p:strVal val="visible"/>
                                      </p:to>
                                    </p:set>
                                    <p:animEffect transition="in" filter="wedge">
                                      <p:cBhvr>
                                        <p:cTn id="159" dur="2000"/>
                                        <p:tgtEl>
                                          <p:spTgt spid="5133"/>
                                        </p:tgtEl>
                                      </p:cBhvr>
                                    </p:animEffec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4.72222E-6 1.70213E-6 L -0.14965 -0.63992 " pathEditMode="relative" ptsTypes="AA">
                                      <p:cBhvr>
                                        <p:cTn id="163" dur="2000" fill="hold"/>
                                        <p:tgtEl>
                                          <p:spTgt spid="5131"/>
                                        </p:tgtEl>
                                        <p:attrNameLst>
                                          <p:attrName>ppt_x</p:attrName>
                                          <p:attrName>ppt_y</p:attrName>
                                        </p:attrNameLst>
                                      </p:cBhvr>
                                    </p:animMotion>
                                  </p:childTnLst>
                                </p:cTn>
                              </p:par>
                            </p:childTnLst>
                          </p:cTn>
                        </p:par>
                      </p:childTnLst>
                    </p:cTn>
                  </p:par>
                  <p:par>
                    <p:cTn id="164" fill="hold">
                      <p:stCondLst>
                        <p:cond delay="indefinite"/>
                      </p:stCondLst>
                      <p:childTnLst>
                        <p:par>
                          <p:cTn id="165" fill="hold">
                            <p:stCondLst>
                              <p:cond delay="0"/>
                            </p:stCondLst>
                            <p:childTnLst>
                              <p:par>
                                <p:cTn id="166" presetID="15" presetClass="entr" presetSubtype="0" fill="hold" nodeType="clickEffect">
                                  <p:stCondLst>
                                    <p:cond delay="0"/>
                                  </p:stCondLst>
                                  <p:childTnLst>
                                    <p:set>
                                      <p:cBhvr>
                                        <p:cTn id="167" dur="1" fill="hold">
                                          <p:stCondLst>
                                            <p:cond delay="0"/>
                                          </p:stCondLst>
                                        </p:cTn>
                                        <p:tgtEl>
                                          <p:spTgt spid="5134"/>
                                        </p:tgtEl>
                                        <p:attrNameLst>
                                          <p:attrName>style.visibility</p:attrName>
                                        </p:attrNameLst>
                                      </p:cBhvr>
                                      <p:to>
                                        <p:strVal val="visible"/>
                                      </p:to>
                                    </p:set>
                                    <p:anim calcmode="lin" valueType="num">
                                      <p:cBhvr>
                                        <p:cTn id="168" dur="1000" fill="hold"/>
                                        <p:tgtEl>
                                          <p:spTgt spid="5134"/>
                                        </p:tgtEl>
                                        <p:attrNameLst>
                                          <p:attrName>ppt_w</p:attrName>
                                        </p:attrNameLst>
                                      </p:cBhvr>
                                      <p:tavLst>
                                        <p:tav tm="0">
                                          <p:val>
                                            <p:fltVal val="0"/>
                                          </p:val>
                                        </p:tav>
                                        <p:tav tm="100000">
                                          <p:val>
                                            <p:strVal val="#ppt_w"/>
                                          </p:val>
                                        </p:tav>
                                      </p:tavLst>
                                    </p:anim>
                                    <p:anim calcmode="lin" valueType="num">
                                      <p:cBhvr>
                                        <p:cTn id="169" dur="1000" fill="hold"/>
                                        <p:tgtEl>
                                          <p:spTgt spid="5134"/>
                                        </p:tgtEl>
                                        <p:attrNameLst>
                                          <p:attrName>ppt_h</p:attrName>
                                        </p:attrNameLst>
                                      </p:cBhvr>
                                      <p:tavLst>
                                        <p:tav tm="0">
                                          <p:val>
                                            <p:fltVal val="0"/>
                                          </p:val>
                                        </p:tav>
                                        <p:tav tm="100000">
                                          <p:val>
                                            <p:strVal val="#ppt_h"/>
                                          </p:val>
                                        </p:tav>
                                      </p:tavLst>
                                    </p:anim>
                                    <p:anim calcmode="lin" valueType="num">
                                      <p:cBhvr>
                                        <p:cTn id="170" dur="1000" fill="hold"/>
                                        <p:tgtEl>
                                          <p:spTgt spid="5134"/>
                                        </p:tgtEl>
                                        <p:attrNameLst>
                                          <p:attrName>ppt_x</p:attrName>
                                        </p:attrNameLst>
                                      </p:cBhvr>
                                      <p:tavLst>
                                        <p:tav tm="0" fmla="#ppt_x+(cos(-2*pi*(1-$))*-#ppt_x-sin(-2*pi*(1-$))*(1-#ppt_y))*(1-$)">
                                          <p:val>
                                            <p:fltVal val="0"/>
                                          </p:val>
                                        </p:tav>
                                        <p:tav tm="100000">
                                          <p:val>
                                            <p:fltVal val="1"/>
                                          </p:val>
                                        </p:tav>
                                      </p:tavLst>
                                    </p:anim>
                                    <p:anim calcmode="lin" valueType="num">
                                      <p:cBhvr>
                                        <p:cTn id="171" dur="1000" fill="hold"/>
                                        <p:tgtEl>
                                          <p:spTgt spid="51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2" fill="hold">
                      <p:stCondLst>
                        <p:cond delay="indefinite"/>
                      </p:stCondLst>
                      <p:childTnLst>
                        <p:par>
                          <p:cTn id="173" fill="hold">
                            <p:stCondLst>
                              <p:cond delay="0"/>
                            </p:stCondLst>
                            <p:childTnLst>
                              <p:par>
                                <p:cTn id="174" presetID="11" presetClass="exit" presetSubtype="0" fill="hold" nodeType="clickEffect">
                                  <p:stCondLst>
                                    <p:cond delay="0"/>
                                  </p:stCondLst>
                                  <p:childTnLst>
                                    <p:anim calcmode="discrete" valueType="str">
                                      <p:cBhvr>
                                        <p:cTn id="175" dur="1000"/>
                                        <p:tgtEl>
                                          <p:spTgt spid="5131"/>
                                        </p:tgtEl>
                                        <p:attrNameLst>
                                          <p:attrName>style.visibility</p:attrName>
                                        </p:attrNameLst>
                                      </p:cBhvr>
                                      <p:tavLst>
                                        <p:tav tm="0">
                                          <p:val>
                                            <p:strVal val="hidden"/>
                                          </p:val>
                                        </p:tav>
                                        <p:tav tm="50000">
                                          <p:val>
                                            <p:strVal val="visible"/>
                                          </p:val>
                                        </p:tav>
                                      </p:tavLst>
                                    </p:anim>
                                    <p:set>
                                      <p:cBhvr>
                                        <p:cTn id="176" dur="1" fill="hold">
                                          <p:stCondLst>
                                            <p:cond delay="999"/>
                                          </p:stCondLst>
                                        </p:cTn>
                                        <p:tgtEl>
                                          <p:spTgt spid="5131"/>
                                        </p:tgtEl>
                                        <p:attrNameLst>
                                          <p:attrName>style.visibility</p:attrName>
                                        </p:attrNameLst>
                                      </p:cBhvr>
                                      <p:to>
                                        <p:strVal val="hidden"/>
                                      </p:to>
                                    </p:set>
                                  </p:childTnLst>
                                </p:cTn>
                              </p:par>
                              <p:par>
                                <p:cTn id="177" presetID="11" presetClass="exit" presetSubtype="0" fill="hold" nodeType="withEffect">
                                  <p:stCondLst>
                                    <p:cond delay="0"/>
                                  </p:stCondLst>
                                  <p:childTnLst>
                                    <p:anim calcmode="discrete" valueType="str">
                                      <p:cBhvr>
                                        <p:cTn id="178" dur="1000"/>
                                        <p:tgtEl>
                                          <p:spTgt spid="5132"/>
                                        </p:tgtEl>
                                        <p:attrNameLst>
                                          <p:attrName>style.visibility</p:attrName>
                                        </p:attrNameLst>
                                      </p:cBhvr>
                                      <p:tavLst>
                                        <p:tav tm="0">
                                          <p:val>
                                            <p:strVal val="hidden"/>
                                          </p:val>
                                        </p:tav>
                                        <p:tav tm="50000">
                                          <p:val>
                                            <p:strVal val="visible"/>
                                          </p:val>
                                        </p:tav>
                                      </p:tavLst>
                                    </p:anim>
                                    <p:set>
                                      <p:cBhvr>
                                        <p:cTn id="179" dur="1" fill="hold">
                                          <p:stCondLst>
                                            <p:cond delay="999"/>
                                          </p:stCondLst>
                                        </p:cTn>
                                        <p:tgtEl>
                                          <p:spTgt spid="5132"/>
                                        </p:tgtEl>
                                        <p:attrNameLst>
                                          <p:attrName>style.visibility</p:attrName>
                                        </p:attrNameLst>
                                      </p:cBhvr>
                                      <p:to>
                                        <p:strVal val="hidden"/>
                                      </p:to>
                                    </p:set>
                                  </p:childTnLst>
                                </p:cTn>
                              </p:par>
                              <p:par>
                                <p:cTn id="180" presetID="11" presetClass="exit" presetSubtype="0" fill="hold" nodeType="withEffect">
                                  <p:stCondLst>
                                    <p:cond delay="0"/>
                                  </p:stCondLst>
                                  <p:childTnLst>
                                    <p:anim calcmode="discrete" valueType="str">
                                      <p:cBhvr>
                                        <p:cTn id="181" dur="1000"/>
                                        <p:tgtEl>
                                          <p:spTgt spid="5133"/>
                                        </p:tgtEl>
                                        <p:attrNameLst>
                                          <p:attrName>style.visibility</p:attrName>
                                        </p:attrNameLst>
                                      </p:cBhvr>
                                      <p:tavLst>
                                        <p:tav tm="0">
                                          <p:val>
                                            <p:strVal val="hidden"/>
                                          </p:val>
                                        </p:tav>
                                        <p:tav tm="50000">
                                          <p:val>
                                            <p:strVal val="visible"/>
                                          </p:val>
                                        </p:tav>
                                      </p:tavLst>
                                    </p:anim>
                                    <p:set>
                                      <p:cBhvr>
                                        <p:cTn id="182" dur="1" fill="hold">
                                          <p:stCondLst>
                                            <p:cond delay="999"/>
                                          </p:stCondLst>
                                        </p:cTn>
                                        <p:tgtEl>
                                          <p:spTgt spid="5133"/>
                                        </p:tgtEl>
                                        <p:attrNameLst>
                                          <p:attrName>style.visibility</p:attrName>
                                        </p:attrNameLst>
                                      </p:cBhvr>
                                      <p:to>
                                        <p:strVal val="hidden"/>
                                      </p:to>
                                    </p:set>
                                  </p:childTnLst>
                                </p:cTn>
                              </p:par>
                              <p:par>
                                <p:cTn id="183" presetID="11" presetClass="exit" presetSubtype="0" fill="hold" nodeType="withEffect">
                                  <p:stCondLst>
                                    <p:cond delay="0"/>
                                  </p:stCondLst>
                                  <p:childTnLst>
                                    <p:anim calcmode="discrete" valueType="str">
                                      <p:cBhvr>
                                        <p:cTn id="184" dur="1000"/>
                                        <p:tgtEl>
                                          <p:spTgt spid="5134"/>
                                        </p:tgtEl>
                                        <p:attrNameLst>
                                          <p:attrName>style.visibility</p:attrName>
                                        </p:attrNameLst>
                                      </p:cBhvr>
                                      <p:tavLst>
                                        <p:tav tm="0">
                                          <p:val>
                                            <p:strVal val="hidden"/>
                                          </p:val>
                                        </p:tav>
                                        <p:tav tm="50000">
                                          <p:val>
                                            <p:strVal val="visible"/>
                                          </p:val>
                                        </p:tav>
                                      </p:tavLst>
                                    </p:anim>
                                    <p:set>
                                      <p:cBhvr>
                                        <p:cTn id="185" dur="1" fill="hold">
                                          <p:stCondLst>
                                            <p:cond delay="999"/>
                                          </p:stCondLst>
                                        </p:cTn>
                                        <p:tgtEl>
                                          <p:spTgt spid="5134"/>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40" presetClass="entr" presetSubtype="0" fill="hold" nodeType="clickEffect">
                                  <p:stCondLst>
                                    <p:cond delay="0"/>
                                  </p:stCondLst>
                                  <p:iterate type="lt">
                                    <p:tmPct val="10000"/>
                                  </p:iterate>
                                  <p:childTnLst>
                                    <p:set>
                                      <p:cBhvr>
                                        <p:cTn id="189" dur="1" fill="hold">
                                          <p:stCondLst>
                                            <p:cond delay="0"/>
                                          </p:stCondLst>
                                        </p:cTn>
                                        <p:tgtEl>
                                          <p:spTgt spid="6">
                                            <p:txEl>
                                              <p:pRg st="3" end="3"/>
                                            </p:txEl>
                                          </p:spTgt>
                                        </p:tgtEl>
                                        <p:attrNameLst>
                                          <p:attrName>style.visibility</p:attrName>
                                        </p:attrNameLst>
                                      </p:cBhvr>
                                      <p:to>
                                        <p:strVal val="visible"/>
                                      </p:to>
                                    </p:set>
                                    <p:animEffect transition="in" filter="fade">
                                      <p:cBhvr>
                                        <p:cTn id="190" dur="1000"/>
                                        <p:tgtEl>
                                          <p:spTgt spid="6">
                                            <p:txEl>
                                              <p:pRg st="3" end="3"/>
                                            </p:txEl>
                                          </p:spTgt>
                                        </p:tgtEl>
                                      </p:cBhvr>
                                    </p:animEffect>
                                    <p:anim calcmode="lin" valueType="num">
                                      <p:cBhvr>
                                        <p:cTn id="191"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192"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8" presetClass="exit" presetSubtype="12" fill="hold" grpId="0" nodeType="clickEffect">
                                  <p:stCondLst>
                                    <p:cond delay="0"/>
                                  </p:stCondLst>
                                  <p:iterate type="lt">
                                    <p:tmPct val="0"/>
                                  </p:iterate>
                                  <p:childTnLst>
                                    <p:animEffect transition="out" filter="strips(downLeft)">
                                      <p:cBhvr>
                                        <p:cTn id="196" dur="500"/>
                                        <p:tgtEl>
                                          <p:spTgt spid="6">
                                            <p:txEl>
                                              <p:pRg st="0" end="0"/>
                                            </p:txEl>
                                          </p:spTgt>
                                        </p:tgtEl>
                                      </p:cBhvr>
                                    </p:animEffect>
                                    <p:set>
                                      <p:cBhvr>
                                        <p:cTn id="197" dur="1" fill="hold">
                                          <p:stCondLst>
                                            <p:cond delay="499"/>
                                          </p:stCondLst>
                                        </p:cTn>
                                        <p:tgtEl>
                                          <p:spTgt spid="6">
                                            <p:txEl>
                                              <p:pRg st="0" end="0"/>
                                            </p:txEl>
                                          </p:spTgt>
                                        </p:tgtEl>
                                        <p:attrNameLst>
                                          <p:attrName>style.visibility</p:attrName>
                                        </p:attrNameLst>
                                      </p:cBhvr>
                                      <p:to>
                                        <p:strVal val="hidden"/>
                                      </p:to>
                                    </p:set>
                                  </p:childTnLst>
                                </p:cTn>
                              </p:par>
                              <p:par>
                                <p:cTn id="198" presetID="18" presetClass="exit" presetSubtype="12" fill="hold" grpId="0" nodeType="withEffect">
                                  <p:stCondLst>
                                    <p:cond delay="0"/>
                                  </p:stCondLst>
                                  <p:iterate type="lt">
                                    <p:tmPct val="0"/>
                                  </p:iterate>
                                  <p:childTnLst>
                                    <p:animEffect transition="out" filter="strips(downLeft)">
                                      <p:cBhvr>
                                        <p:cTn id="199" dur="500"/>
                                        <p:tgtEl>
                                          <p:spTgt spid="6">
                                            <p:txEl>
                                              <p:pRg st="1" end="1"/>
                                            </p:txEl>
                                          </p:spTgt>
                                        </p:tgtEl>
                                      </p:cBhvr>
                                    </p:animEffect>
                                    <p:set>
                                      <p:cBhvr>
                                        <p:cTn id="200" dur="1" fill="hold">
                                          <p:stCondLst>
                                            <p:cond delay="499"/>
                                          </p:stCondLst>
                                        </p:cTn>
                                        <p:tgtEl>
                                          <p:spTgt spid="6">
                                            <p:txEl>
                                              <p:pRg st="1" end="1"/>
                                            </p:txEl>
                                          </p:spTgt>
                                        </p:tgtEl>
                                        <p:attrNameLst>
                                          <p:attrName>style.visibility</p:attrName>
                                        </p:attrNameLst>
                                      </p:cBhvr>
                                      <p:to>
                                        <p:strVal val="hidden"/>
                                      </p:to>
                                    </p:set>
                                  </p:childTnLst>
                                </p:cTn>
                              </p:par>
                              <p:par>
                                <p:cTn id="201" presetID="18" presetClass="exit" presetSubtype="12" fill="hold" grpId="0" nodeType="withEffect">
                                  <p:stCondLst>
                                    <p:cond delay="0"/>
                                  </p:stCondLst>
                                  <p:iterate type="lt">
                                    <p:tmPct val="0"/>
                                  </p:iterate>
                                  <p:childTnLst>
                                    <p:animEffect transition="out" filter="strips(downLeft)">
                                      <p:cBhvr>
                                        <p:cTn id="202" dur="500"/>
                                        <p:tgtEl>
                                          <p:spTgt spid="6">
                                            <p:txEl>
                                              <p:pRg st="2" end="2"/>
                                            </p:txEl>
                                          </p:spTgt>
                                        </p:tgtEl>
                                      </p:cBhvr>
                                    </p:animEffect>
                                    <p:set>
                                      <p:cBhvr>
                                        <p:cTn id="203" dur="1" fill="hold">
                                          <p:stCondLst>
                                            <p:cond delay="499"/>
                                          </p:stCondLst>
                                        </p:cTn>
                                        <p:tgtEl>
                                          <p:spTgt spid="6">
                                            <p:txEl>
                                              <p:pRg st="2" end="2"/>
                                            </p:txEl>
                                          </p:spTgt>
                                        </p:tgtEl>
                                        <p:attrNameLst>
                                          <p:attrName>style.visibility</p:attrName>
                                        </p:attrNameLst>
                                      </p:cBhvr>
                                      <p:to>
                                        <p:strVal val="hidden"/>
                                      </p:to>
                                    </p:set>
                                  </p:childTnLst>
                                </p:cTn>
                              </p:par>
                              <p:par>
                                <p:cTn id="204" presetID="18" presetClass="exit" presetSubtype="12" fill="hold" grpId="0" nodeType="withEffect">
                                  <p:stCondLst>
                                    <p:cond delay="0"/>
                                  </p:stCondLst>
                                  <p:iterate type="lt">
                                    <p:tmPct val="0"/>
                                  </p:iterate>
                                  <p:childTnLst>
                                    <p:animEffect transition="out" filter="strips(downLeft)">
                                      <p:cBhvr>
                                        <p:cTn id="205" dur="500"/>
                                        <p:tgtEl>
                                          <p:spTgt spid="6">
                                            <p:txEl>
                                              <p:pRg st="3" end="3"/>
                                            </p:txEl>
                                          </p:spTgt>
                                        </p:tgtEl>
                                      </p:cBhvr>
                                    </p:animEffect>
                                    <p:set>
                                      <p:cBhvr>
                                        <p:cTn id="206"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0" presetClass="exit" presetSubtype="0" fill="hold" nodeType="clickEffect">
                                  <p:stCondLst>
                                    <p:cond delay="0"/>
                                  </p:stCondLst>
                                  <p:childTnLst>
                                    <p:animEffect transition="out" filter="wedge">
                                      <p:cBhvr>
                                        <p:cTn id="210" dur="2000"/>
                                        <p:tgtEl>
                                          <p:spTgt spid="5127"/>
                                        </p:tgtEl>
                                      </p:cBhvr>
                                    </p:animEffect>
                                    <p:set>
                                      <p:cBhvr>
                                        <p:cTn id="211" dur="1" fill="hold">
                                          <p:stCondLst>
                                            <p:cond delay="1999"/>
                                          </p:stCondLst>
                                        </p:cTn>
                                        <p:tgtEl>
                                          <p:spTgt spid="51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71800" y="0"/>
            <a:ext cx="3240360" cy="1323439"/>
          </a:xfrm>
          <a:prstGeom prst="rect">
            <a:avLst/>
          </a:prstGeom>
          <a:noFill/>
        </p:spPr>
        <p:txBody>
          <a:bodyPr wrap="square" rtlCol="0">
            <a:spAutoFit/>
          </a:bodyPr>
          <a:lstStyle/>
          <a:p>
            <a:pPr algn="ctr"/>
            <a:r>
              <a:rPr lang="en-US" sz="4000" dirty="0" smtClean="0">
                <a:solidFill>
                  <a:srgbClr val="5DF743"/>
                </a:solidFill>
              </a:rPr>
              <a:t>Les </a:t>
            </a:r>
            <a:r>
              <a:rPr lang="en-US" sz="4000" dirty="0" err="1" smtClean="0">
                <a:solidFill>
                  <a:srgbClr val="5DF743"/>
                </a:solidFill>
              </a:rPr>
              <a:t>Qualifiés</a:t>
            </a:r>
            <a:r>
              <a:rPr lang="en-US" sz="4000" dirty="0" smtClean="0">
                <a:solidFill>
                  <a:srgbClr val="5DF743"/>
                </a:solidFill>
              </a:rPr>
              <a:t>: Phase finale</a:t>
            </a:r>
            <a:endParaRPr lang="en-US" sz="4000" dirty="0">
              <a:solidFill>
                <a:srgbClr val="5DF743"/>
              </a:solidFill>
            </a:endParaRPr>
          </a:p>
        </p:txBody>
      </p:sp>
      <p:sp>
        <p:nvSpPr>
          <p:cNvPr id="7" name="Rectangle 6"/>
          <p:cNvSpPr/>
          <p:nvPr/>
        </p:nvSpPr>
        <p:spPr>
          <a:xfrm>
            <a:off x="1105782" y="5445224"/>
            <a:ext cx="267413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Vae Victis FC</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8" name="Rectangle 7"/>
          <p:cNvSpPr/>
          <p:nvPr/>
        </p:nvSpPr>
        <p:spPr>
          <a:xfrm>
            <a:off x="5282061" y="5445224"/>
            <a:ext cx="317837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FC </a:t>
            </a:r>
            <a:r>
              <a:rPr lang="fr-FR" sz="3600" b="1" cap="none" spc="50" dirty="0" err="1" smtClean="0">
                <a:ln w="11430"/>
                <a:solidFill>
                  <a:srgbClr val="002060"/>
                </a:solidFill>
                <a:effectLst>
                  <a:outerShdw blurRad="76200" dist="50800" dir="5400000" algn="tl" rotWithShape="0">
                    <a:srgbClr val="000000">
                      <a:alpha val="65000"/>
                    </a:srgbClr>
                  </a:outerShdw>
                </a:effectLst>
              </a:rPr>
              <a:t>Footchball</a:t>
            </a:r>
            <a:r>
              <a:rPr lang="fr-FR" sz="3600" b="1" cap="none" spc="50" dirty="0" smtClean="0">
                <a:ln w="11430"/>
                <a:solidFill>
                  <a:srgbClr val="002060"/>
                </a:solidFill>
                <a:effectLst>
                  <a:outerShdw blurRad="76200" dist="50800" dir="5400000" algn="tl" rotWithShape="0">
                    <a:srgbClr val="000000">
                      <a:alpha val="65000"/>
                    </a:srgbClr>
                  </a:outerShdw>
                </a:effectLst>
              </a:rPr>
              <a:t> 2</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9" name="Rectangle 8"/>
          <p:cNvSpPr/>
          <p:nvPr/>
        </p:nvSpPr>
        <p:spPr>
          <a:xfrm>
            <a:off x="5940152" y="1196752"/>
            <a:ext cx="1160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CSCP</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10" name="Rectangle 9"/>
          <p:cNvSpPr/>
          <p:nvPr/>
        </p:nvSpPr>
        <p:spPr>
          <a:xfrm>
            <a:off x="1058017" y="6021288"/>
            <a:ext cx="293791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FC </a:t>
            </a:r>
            <a:r>
              <a:rPr lang="fr-FR" sz="3600" b="1" cap="none" spc="50" dirty="0" err="1" smtClean="0">
                <a:ln w="11430"/>
                <a:solidFill>
                  <a:srgbClr val="FF0000"/>
                </a:solidFill>
                <a:effectLst>
                  <a:outerShdw blurRad="76200" dist="50800" dir="5400000" algn="tl" rotWithShape="0">
                    <a:srgbClr val="000000">
                      <a:alpha val="65000"/>
                    </a:srgbClr>
                  </a:outerShdw>
                </a:effectLst>
              </a:rPr>
              <a:t>Footchball</a:t>
            </a:r>
            <a:r>
              <a:rPr lang="fr-FR" sz="3600" b="1" cap="none" spc="50" dirty="0" smtClean="0">
                <a:ln w="11430"/>
                <a:solidFill>
                  <a:srgbClr val="FF0000"/>
                </a:solidFill>
                <a:effectLst>
                  <a:outerShdw blurRad="76200" dist="50800" dir="5400000" algn="tl" rotWithShape="0">
                    <a:srgbClr val="000000">
                      <a:alpha val="65000"/>
                    </a:srgbClr>
                  </a:outerShdw>
                </a:effectLst>
              </a:rPr>
              <a:t> </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11" name="Rectangle 10"/>
          <p:cNvSpPr/>
          <p:nvPr/>
        </p:nvSpPr>
        <p:spPr>
          <a:xfrm>
            <a:off x="4954344" y="4798893"/>
            <a:ext cx="350608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Olympique </a:t>
            </a:r>
            <a:r>
              <a:rPr lang="fr-FR" sz="3600" b="1" cap="none" spc="50" dirty="0" err="1" smtClean="0">
                <a:ln w="11430"/>
                <a:solidFill>
                  <a:srgbClr val="002060"/>
                </a:solidFill>
                <a:effectLst>
                  <a:outerShdw blurRad="76200" dist="50800" dir="5400000" algn="tl" rotWithShape="0">
                    <a:srgbClr val="000000">
                      <a:alpha val="65000"/>
                    </a:srgbClr>
                  </a:outerShdw>
                </a:effectLst>
              </a:rPr>
              <a:t>Dado</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12" name="Rectangle 11"/>
          <p:cNvSpPr/>
          <p:nvPr/>
        </p:nvSpPr>
        <p:spPr>
          <a:xfrm>
            <a:off x="539552" y="4797152"/>
            <a:ext cx="341401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FC </a:t>
            </a:r>
            <a:r>
              <a:rPr lang="fr-FR" sz="3600" b="1" cap="none" spc="50" dirty="0" err="1" smtClean="0">
                <a:ln w="11430"/>
                <a:solidFill>
                  <a:srgbClr val="FF0000"/>
                </a:solidFill>
                <a:effectLst>
                  <a:outerShdw blurRad="76200" dist="50800" dir="5400000" algn="tl" rotWithShape="0">
                    <a:srgbClr val="000000">
                      <a:alpha val="65000"/>
                    </a:srgbClr>
                  </a:outerShdw>
                </a:effectLst>
              </a:rPr>
              <a:t>Footland</a:t>
            </a:r>
            <a:r>
              <a:rPr lang="fr-FR" sz="3600" b="1" cap="none" spc="50" dirty="0" smtClean="0">
                <a:ln w="11430"/>
                <a:solidFill>
                  <a:srgbClr val="FF0000"/>
                </a:solidFill>
                <a:effectLst>
                  <a:outerShdw blurRad="76200" dist="50800" dir="5400000" algn="tl" rotWithShape="0">
                    <a:srgbClr val="000000">
                      <a:alpha val="65000"/>
                    </a:srgbClr>
                  </a:outerShdw>
                </a:effectLst>
              </a:rPr>
              <a:t> Star</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13" name="Rectangle 12"/>
          <p:cNvSpPr/>
          <p:nvPr/>
        </p:nvSpPr>
        <p:spPr>
          <a:xfrm>
            <a:off x="1135913" y="3356992"/>
            <a:ext cx="228395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FC Panzani</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14" name="Rectangle 13"/>
          <p:cNvSpPr/>
          <p:nvPr/>
        </p:nvSpPr>
        <p:spPr>
          <a:xfrm>
            <a:off x="1114756" y="1196752"/>
            <a:ext cx="244913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FC Lustucru</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15" name="Rectangle 14"/>
          <p:cNvSpPr/>
          <p:nvPr/>
        </p:nvSpPr>
        <p:spPr>
          <a:xfrm>
            <a:off x="5220072" y="1844824"/>
            <a:ext cx="272279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FC </a:t>
            </a:r>
            <a:r>
              <a:rPr lang="fr-FR" sz="3600" b="1" cap="none" spc="50" dirty="0" err="1" smtClean="0">
                <a:ln w="11430"/>
                <a:solidFill>
                  <a:srgbClr val="002060"/>
                </a:solidFill>
                <a:effectLst>
                  <a:outerShdw blurRad="76200" dist="50800" dir="5400000" algn="tl" rotWithShape="0">
                    <a:srgbClr val="000000">
                      <a:alpha val="65000"/>
                    </a:srgbClr>
                  </a:outerShdw>
                </a:effectLst>
              </a:rPr>
              <a:t>Barsouille</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17" name="Rectangle 16"/>
          <p:cNvSpPr/>
          <p:nvPr/>
        </p:nvSpPr>
        <p:spPr>
          <a:xfrm>
            <a:off x="5251340" y="3358733"/>
            <a:ext cx="270503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FC </a:t>
            </a:r>
            <a:r>
              <a:rPr lang="fr-FR" sz="3600" b="1" cap="none" spc="50" dirty="0" err="1" smtClean="0">
                <a:ln w="11430"/>
                <a:solidFill>
                  <a:srgbClr val="002060"/>
                </a:solidFill>
                <a:effectLst>
                  <a:outerShdw blurRad="76200" dist="50800" dir="5400000" algn="tl" rotWithShape="0">
                    <a:srgbClr val="000000">
                      <a:alpha val="65000"/>
                    </a:srgbClr>
                  </a:outerShdw>
                </a:effectLst>
              </a:rPr>
              <a:t>Eagle</a:t>
            </a:r>
            <a:r>
              <a:rPr lang="fr-FR" sz="3600" b="1" cap="none" spc="50" dirty="0" smtClean="0">
                <a:ln w="11430"/>
                <a:solidFill>
                  <a:srgbClr val="002060"/>
                </a:solidFill>
                <a:effectLst>
                  <a:outerShdw blurRad="76200" dist="50800" dir="5400000" algn="tl" rotWithShape="0">
                    <a:srgbClr val="000000">
                      <a:alpha val="65000"/>
                    </a:srgbClr>
                  </a:outerShdw>
                </a:effectLst>
              </a:rPr>
              <a:t> Star</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18" name="Rectangle 17"/>
          <p:cNvSpPr/>
          <p:nvPr/>
        </p:nvSpPr>
        <p:spPr>
          <a:xfrm>
            <a:off x="-1116632" y="1844824"/>
            <a:ext cx="698477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Les </a:t>
            </a:r>
            <a:r>
              <a:rPr lang="fr-FR" sz="3600" b="1" cap="none" spc="50" dirty="0" err="1" smtClean="0">
                <a:ln w="11430"/>
                <a:solidFill>
                  <a:srgbClr val="FF0000"/>
                </a:solidFill>
                <a:effectLst>
                  <a:outerShdw blurRad="76200" dist="50800" dir="5400000" algn="tl" rotWithShape="0">
                    <a:srgbClr val="000000">
                      <a:alpha val="65000"/>
                    </a:srgbClr>
                  </a:outerShdw>
                </a:effectLst>
              </a:rPr>
              <a:t>Ind</a:t>
            </a:r>
            <a:r>
              <a:rPr lang="fr-FR" sz="3600" b="1" cap="none" spc="50" dirty="0" smtClean="0">
                <a:ln w="11430"/>
                <a:solidFill>
                  <a:srgbClr val="FF0000"/>
                </a:solidFill>
                <a:effectLst>
                  <a:outerShdw blurRad="76200" dist="50800" dir="5400000" algn="tl" rotWithShape="0">
                    <a:srgbClr val="000000">
                      <a:alpha val="65000"/>
                    </a:srgbClr>
                  </a:outerShdw>
                </a:effectLst>
              </a:rPr>
              <a:t>-OM-</a:t>
            </a:r>
            <a:r>
              <a:rPr lang="fr-FR" sz="3600" b="1" cap="none" spc="50" dirty="0" err="1" smtClean="0">
                <a:ln w="11430"/>
                <a:solidFill>
                  <a:srgbClr val="FF0000"/>
                </a:solidFill>
                <a:effectLst>
                  <a:outerShdw blurRad="76200" dist="50800" dir="5400000" algn="tl" rotWithShape="0">
                    <a:srgbClr val="000000">
                      <a:alpha val="65000"/>
                    </a:srgbClr>
                  </a:outerShdw>
                </a:effectLst>
              </a:rPr>
              <a:t>Ptables</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19" name="Rectangle 18"/>
          <p:cNvSpPr/>
          <p:nvPr/>
        </p:nvSpPr>
        <p:spPr>
          <a:xfrm>
            <a:off x="3835431" y="6021288"/>
            <a:ext cx="530856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AS </a:t>
            </a:r>
            <a:r>
              <a:rPr lang="fr-FR" sz="3600" b="1" cap="none" spc="50" dirty="0" err="1" smtClean="0">
                <a:ln w="11430"/>
                <a:solidFill>
                  <a:srgbClr val="002060"/>
                </a:solidFill>
                <a:effectLst>
                  <a:outerShdw blurRad="76200" dist="50800" dir="5400000" algn="tl" rotWithShape="0">
                    <a:srgbClr val="000000">
                      <a:alpha val="65000"/>
                    </a:srgbClr>
                  </a:outerShdw>
                </a:effectLst>
              </a:rPr>
              <a:t>Berchères</a:t>
            </a:r>
            <a:r>
              <a:rPr lang="fr-FR" sz="3600" b="1" cap="none" spc="50" dirty="0" smtClean="0">
                <a:ln w="11430"/>
                <a:solidFill>
                  <a:srgbClr val="002060"/>
                </a:solidFill>
                <a:effectLst>
                  <a:outerShdw blurRad="76200" dist="50800" dir="5400000" algn="tl" rotWithShape="0">
                    <a:srgbClr val="000000">
                      <a:alpha val="65000"/>
                    </a:srgbClr>
                  </a:outerShdw>
                </a:effectLst>
              </a:rPr>
              <a:t> les pierres A</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20" name="Rectangle 19"/>
          <p:cNvSpPr/>
          <p:nvPr/>
        </p:nvSpPr>
        <p:spPr>
          <a:xfrm>
            <a:off x="1115616" y="4077072"/>
            <a:ext cx="225600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AS </a:t>
            </a:r>
            <a:r>
              <a:rPr lang="fr-FR" sz="3600" b="1" cap="none" spc="50" dirty="0" err="1" smtClean="0">
                <a:ln w="11430"/>
                <a:solidFill>
                  <a:srgbClr val="FF0000"/>
                </a:solidFill>
                <a:effectLst>
                  <a:outerShdw blurRad="76200" dist="50800" dir="5400000" algn="tl" rotWithShape="0">
                    <a:srgbClr val="000000">
                      <a:alpha val="65000"/>
                    </a:srgbClr>
                  </a:outerShdw>
                </a:effectLst>
              </a:rPr>
              <a:t>Frakass</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21" name="Rectangle 20"/>
          <p:cNvSpPr/>
          <p:nvPr/>
        </p:nvSpPr>
        <p:spPr>
          <a:xfrm>
            <a:off x="5242816" y="4077072"/>
            <a:ext cx="292958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002060"/>
                </a:solidFill>
                <a:effectLst>
                  <a:outerShdw blurRad="76200" dist="50800" dir="5400000" algn="tl" rotWithShape="0">
                    <a:srgbClr val="000000">
                      <a:alpha val="65000"/>
                    </a:srgbClr>
                  </a:outerShdw>
                </a:effectLst>
              </a:rPr>
              <a:t>AS </a:t>
            </a:r>
            <a:r>
              <a:rPr lang="fr-FR" sz="3600" b="1" cap="none" spc="50" dirty="0" err="1" smtClean="0">
                <a:ln w="11430"/>
                <a:solidFill>
                  <a:srgbClr val="002060"/>
                </a:solidFill>
                <a:effectLst>
                  <a:outerShdw blurRad="76200" dist="50800" dir="5400000" algn="tl" rotWithShape="0">
                    <a:srgbClr val="000000">
                      <a:alpha val="65000"/>
                    </a:srgbClr>
                  </a:outerShdw>
                </a:effectLst>
              </a:rPr>
              <a:t>Kallaghans</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
        <p:nvSpPr>
          <p:cNvPr id="22" name="Rectangle 21"/>
          <p:cNvSpPr/>
          <p:nvPr/>
        </p:nvSpPr>
        <p:spPr>
          <a:xfrm>
            <a:off x="179512" y="2564904"/>
            <a:ext cx="424847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smtClean="0">
                <a:ln w="11430"/>
                <a:solidFill>
                  <a:srgbClr val="FF0000"/>
                </a:solidFill>
                <a:effectLst>
                  <a:outerShdw blurRad="76200" dist="50800" dir="5400000" algn="tl" rotWithShape="0">
                    <a:srgbClr val="000000">
                      <a:alpha val="65000"/>
                    </a:srgbClr>
                  </a:outerShdw>
                </a:effectLst>
              </a:rPr>
              <a:t>Club </a:t>
            </a:r>
            <a:r>
              <a:rPr lang="fr-FR" sz="3600" b="1" cap="none" spc="50" dirty="0" err="1" smtClean="0">
                <a:ln w="11430"/>
                <a:solidFill>
                  <a:srgbClr val="FF0000"/>
                </a:solidFill>
                <a:effectLst>
                  <a:outerShdw blurRad="76200" dist="50800" dir="5400000" algn="tl" rotWithShape="0">
                    <a:srgbClr val="000000">
                      <a:alpha val="65000"/>
                    </a:srgbClr>
                  </a:outerShdw>
                </a:effectLst>
              </a:rPr>
              <a:t>Footchball</a:t>
            </a:r>
            <a:r>
              <a:rPr lang="fr-FR" sz="3600" b="1" spc="50" dirty="0" smtClean="0">
                <a:ln w="11430"/>
                <a:solidFill>
                  <a:srgbClr val="FF0000"/>
                </a:solidFill>
                <a:effectLst>
                  <a:outerShdw blurRad="76200" dist="50800" dir="5400000" algn="tl" rotWithShape="0">
                    <a:srgbClr val="000000">
                      <a:alpha val="65000"/>
                    </a:srgbClr>
                  </a:outerShdw>
                </a:effectLst>
              </a:rPr>
              <a:t> </a:t>
            </a:r>
            <a:r>
              <a:rPr lang="fr-FR" sz="3600" b="1" cap="none" spc="50" dirty="0" err="1" smtClean="0">
                <a:ln w="11430"/>
                <a:solidFill>
                  <a:srgbClr val="FF0000"/>
                </a:solidFill>
                <a:effectLst>
                  <a:outerShdw blurRad="76200" dist="50800" dir="5400000" algn="tl" rotWithShape="0">
                    <a:srgbClr val="000000">
                      <a:alpha val="65000"/>
                    </a:srgbClr>
                  </a:outerShdw>
                </a:effectLst>
              </a:rPr>
              <a:t>Suns</a:t>
            </a:r>
            <a:endParaRPr lang="fr-FR" sz="3600" b="1" cap="none" spc="50" dirty="0">
              <a:ln w="11430"/>
              <a:solidFill>
                <a:srgbClr val="FF0000"/>
              </a:solidFill>
              <a:effectLst>
                <a:outerShdw blurRad="76200" dist="50800" dir="5400000" algn="tl" rotWithShape="0">
                  <a:srgbClr val="000000">
                    <a:alpha val="65000"/>
                  </a:srgbClr>
                </a:outerShdw>
              </a:effectLst>
            </a:endParaRPr>
          </a:p>
        </p:txBody>
      </p:sp>
      <p:sp>
        <p:nvSpPr>
          <p:cNvPr id="23" name="Rectangle 22"/>
          <p:cNvSpPr/>
          <p:nvPr/>
        </p:nvSpPr>
        <p:spPr>
          <a:xfrm>
            <a:off x="4644008" y="2564904"/>
            <a:ext cx="400116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3600" b="1" cap="none" spc="50" dirty="0" err="1" smtClean="0">
                <a:ln w="11430"/>
                <a:solidFill>
                  <a:srgbClr val="002060"/>
                </a:solidFill>
                <a:effectLst>
                  <a:outerShdw blurRad="76200" dist="50800" dir="5400000" algn="tl" rotWithShape="0">
                    <a:srgbClr val="000000">
                      <a:alpha val="65000"/>
                    </a:srgbClr>
                  </a:outerShdw>
                </a:effectLst>
              </a:rPr>
              <a:t>Celtik</a:t>
            </a:r>
            <a:r>
              <a:rPr lang="fr-FR" sz="3600" b="1" cap="none" spc="50" dirty="0" smtClean="0">
                <a:ln w="11430"/>
                <a:solidFill>
                  <a:srgbClr val="002060"/>
                </a:solidFill>
                <a:effectLst>
                  <a:outerShdw blurRad="76200" dist="50800" dir="5400000" algn="tl" rotWithShape="0">
                    <a:srgbClr val="000000">
                      <a:alpha val="65000"/>
                    </a:srgbClr>
                  </a:outerShdw>
                </a:effectLst>
              </a:rPr>
              <a:t> Of </a:t>
            </a:r>
            <a:r>
              <a:rPr lang="fr-FR" sz="3600" b="1" cap="none" spc="50" dirty="0" err="1" smtClean="0">
                <a:ln w="11430"/>
                <a:solidFill>
                  <a:srgbClr val="002060"/>
                </a:solidFill>
                <a:effectLst>
                  <a:outerShdw blurRad="76200" dist="50800" dir="5400000" algn="tl" rotWithShape="0">
                    <a:srgbClr val="000000">
                      <a:alpha val="65000"/>
                    </a:srgbClr>
                  </a:outerShdw>
                </a:effectLst>
              </a:rPr>
              <a:t>footchball</a:t>
            </a:r>
            <a:endParaRPr lang="fr-FR" sz="3600" b="1" cap="none"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edg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edge">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edge">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edg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edge">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edge">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edg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edge">
                                      <p:cBhvr>
                                        <p:cTn id="62" dur="2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edge">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edge">
                                      <p:cBhvr>
                                        <p:cTn id="72" dur="20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edge">
                                      <p:cBhvr>
                                        <p:cTn id="77" dur="20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edge">
                                      <p:cBhvr>
                                        <p:cTn id="8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7" grpId="0"/>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BBC"/>
        </a:solidFill>
        <a:effectLst/>
      </p:bgPr>
    </p:bg>
    <p:spTree>
      <p:nvGrpSpPr>
        <p:cNvPr id="1" name=""/>
        <p:cNvGrpSpPr/>
        <p:nvPr/>
      </p:nvGrpSpPr>
      <p:grpSpPr>
        <a:xfrm>
          <a:off x="0" y="0"/>
          <a:ext cx="0" cy="0"/>
          <a:chOff x="0" y="0"/>
          <a:chExt cx="0" cy="0"/>
        </a:xfrm>
      </p:grpSpPr>
      <p:pic>
        <p:nvPicPr>
          <p:cNvPr id="4" name="Image 3" descr="itw.png"/>
          <p:cNvPicPr>
            <a:picLocks noChangeAspect="1"/>
          </p:cNvPicPr>
          <p:nvPr/>
        </p:nvPicPr>
        <p:blipFill>
          <a:blip r:embed="rId2" cstate="print"/>
          <a:stretch>
            <a:fillRect/>
          </a:stretch>
        </p:blipFill>
        <p:spPr>
          <a:xfrm>
            <a:off x="318031" y="254396"/>
            <a:ext cx="8507937" cy="634920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9" name="Picture 5" descr="D:\music\DragonS\Celia\Journal\swyw9l56.jpg"/>
          <p:cNvPicPr>
            <a:picLocks noChangeAspect="1" noChangeArrowheads="1"/>
          </p:cNvPicPr>
          <p:nvPr/>
        </p:nvPicPr>
        <p:blipFill>
          <a:blip r:embed="rId6" cstate="print"/>
          <a:srcRect/>
          <a:stretch>
            <a:fillRect/>
          </a:stretch>
        </p:blipFill>
        <p:spPr bwMode="auto">
          <a:xfrm>
            <a:off x="4860032" y="2132856"/>
            <a:ext cx="3875534" cy="2906651"/>
          </a:xfrm>
          <a:prstGeom prst="rect">
            <a:avLst/>
          </a:prstGeom>
          <a:noFill/>
        </p:spPr>
      </p:pic>
      <p:pic>
        <p:nvPicPr>
          <p:cNvPr id="10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3528" y="1916832"/>
            <a:ext cx="2877790" cy="3208863"/>
          </a:xfrm>
          <a:prstGeom prst="rect">
            <a:avLst/>
          </a:prstGeom>
          <a:noFill/>
          <a:ln w="9525">
            <a:noFill/>
            <a:miter lim="800000"/>
            <a:headEnd/>
            <a:tailEnd/>
          </a:ln>
        </p:spPr>
      </p:pic>
      <p:grpSp>
        <p:nvGrpSpPr>
          <p:cNvPr id="11" name="Groupe 10"/>
          <p:cNvGrpSpPr/>
          <p:nvPr/>
        </p:nvGrpSpPr>
        <p:grpSpPr>
          <a:xfrm>
            <a:off x="3419872" y="332656"/>
            <a:ext cx="3024336" cy="1800200"/>
            <a:chOff x="3563888" y="908720"/>
            <a:chExt cx="3024336" cy="1800200"/>
          </a:xfrm>
        </p:grpSpPr>
        <p:sp>
          <p:nvSpPr>
            <p:cNvPr id="9" name="Rectangle à coins arrondis 8"/>
            <p:cNvSpPr/>
            <p:nvPr/>
          </p:nvSpPr>
          <p:spPr>
            <a:xfrm>
              <a:off x="3563888" y="908720"/>
              <a:ext cx="3024336" cy="1800200"/>
            </a:xfrm>
            <a:prstGeom prst="wedgeRoundRectCallout">
              <a:avLst>
                <a:gd name="adj1" fmla="val -85418"/>
                <a:gd name="adj2" fmla="val 1147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ZoneTexte 9"/>
            <p:cNvSpPr txBox="1"/>
            <p:nvPr/>
          </p:nvSpPr>
          <p:spPr>
            <a:xfrm>
              <a:off x="3779912" y="908720"/>
              <a:ext cx="2664296" cy="1692771"/>
            </a:xfrm>
            <a:prstGeom prst="rect">
              <a:avLst/>
            </a:prstGeom>
            <a:noFill/>
          </p:spPr>
          <p:txBody>
            <a:bodyPr wrap="square" rtlCol="0">
              <a:spAutoFit/>
            </a:bodyPr>
            <a:lstStyle/>
            <a:p>
              <a:pPr algn="just"/>
              <a:r>
                <a:rPr lang="fr-FR" sz="1600" dirty="0" smtClean="0">
                  <a:solidFill>
                    <a:srgbClr val="FF0000"/>
                  </a:solidFill>
                </a:rPr>
                <a:t>Cette semaine, nous recevons le grand vainqueur du dernier </a:t>
              </a:r>
              <a:r>
                <a:rPr lang="fr-FR" sz="1600" dirty="0" err="1" smtClean="0">
                  <a:solidFill>
                    <a:srgbClr val="FF0000"/>
                  </a:solidFill>
                </a:rPr>
                <a:t>tounoi</a:t>
              </a:r>
              <a:r>
                <a:rPr lang="fr-FR" sz="1600" dirty="0" smtClean="0">
                  <a:solidFill>
                    <a:srgbClr val="FF0000"/>
                  </a:solidFill>
                </a:rPr>
                <a:t> de défis interne aux pâtes. Il a 4 pâtes pattes, une joli petite bouille et de gros yeux : </a:t>
              </a:r>
              <a:r>
                <a:rPr lang="fr-FR" sz="2400" b="1" dirty="0" err="1" smtClean="0">
                  <a:solidFill>
                    <a:srgbClr val="FF0000"/>
                  </a:solidFill>
                </a:rPr>
                <a:t>touminou</a:t>
              </a:r>
              <a:r>
                <a:rPr lang="fr-FR" sz="2400" b="1" dirty="0" smtClean="0">
                  <a:solidFill>
                    <a:srgbClr val="FF0000"/>
                  </a:solidFill>
                </a:rPr>
                <a:t> !</a:t>
              </a:r>
              <a:endParaRPr lang="en-US" sz="1600" b="1" dirty="0">
                <a:solidFill>
                  <a:srgbClr val="FF0000"/>
                </a:solidFill>
              </a:endParaRPr>
            </a:p>
          </p:txBody>
        </p:sp>
      </p:grpSp>
      <p:grpSp>
        <p:nvGrpSpPr>
          <p:cNvPr id="63" name="Groupe 62"/>
          <p:cNvGrpSpPr/>
          <p:nvPr/>
        </p:nvGrpSpPr>
        <p:grpSpPr>
          <a:xfrm>
            <a:off x="3923928" y="764704"/>
            <a:ext cx="3024336" cy="1143744"/>
            <a:chOff x="3563888" y="908720"/>
            <a:chExt cx="3024336" cy="1800200"/>
          </a:xfrm>
        </p:grpSpPr>
        <p:sp>
          <p:nvSpPr>
            <p:cNvPr id="64" name="Rectangle à coins arrondis 63"/>
            <p:cNvSpPr/>
            <p:nvPr/>
          </p:nvSpPr>
          <p:spPr>
            <a:xfrm>
              <a:off x="3563888" y="908720"/>
              <a:ext cx="3024336" cy="1800200"/>
            </a:xfrm>
            <a:prstGeom prst="wedgeRoundRectCallout">
              <a:avLst>
                <a:gd name="adj1" fmla="val -102257"/>
                <a:gd name="adj2" fmla="val 16555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ZoneTexte 64"/>
            <p:cNvSpPr txBox="1"/>
            <p:nvPr/>
          </p:nvSpPr>
          <p:spPr>
            <a:xfrm>
              <a:off x="3779912" y="908720"/>
              <a:ext cx="2664296" cy="1077218"/>
            </a:xfrm>
            <a:prstGeom prst="rect">
              <a:avLst/>
            </a:prstGeom>
            <a:noFill/>
          </p:spPr>
          <p:txBody>
            <a:bodyPr wrap="square" rtlCol="0">
              <a:spAutoFit/>
            </a:bodyPr>
            <a:lstStyle/>
            <a:p>
              <a:pPr algn="just"/>
              <a:r>
                <a:rPr lang="fr-FR" sz="1600" b="1" dirty="0" smtClean="0">
                  <a:solidFill>
                    <a:srgbClr val="FF0000"/>
                  </a:solidFill>
                </a:rPr>
                <a:t>Bonjour t0umin0u. Assied toi, voici une assiette de </a:t>
              </a:r>
              <a:r>
                <a:rPr lang="fr-FR" sz="1600" b="1" dirty="0" err="1" smtClean="0">
                  <a:solidFill>
                    <a:srgbClr val="FF0000"/>
                  </a:solidFill>
                </a:rPr>
                <a:t>Fortiflora</a:t>
              </a:r>
              <a:r>
                <a:rPr lang="fr-FR" sz="1600" b="1" dirty="0" smtClean="0">
                  <a:solidFill>
                    <a:srgbClr val="FF0000"/>
                  </a:solidFill>
                </a:rPr>
                <a:t> pour ta flore intestinale, sers toi.</a:t>
              </a:r>
              <a:endParaRPr lang="en-US" sz="1600" b="1" dirty="0">
                <a:solidFill>
                  <a:srgbClr val="FF0000"/>
                </a:solidFill>
              </a:endParaRPr>
            </a:p>
          </p:txBody>
        </p:sp>
      </p:grpSp>
      <p:grpSp>
        <p:nvGrpSpPr>
          <p:cNvPr id="66" name="Groupe 65"/>
          <p:cNvGrpSpPr/>
          <p:nvPr/>
        </p:nvGrpSpPr>
        <p:grpSpPr>
          <a:xfrm>
            <a:off x="2339752" y="332656"/>
            <a:ext cx="3024336" cy="1143744"/>
            <a:chOff x="3563888" y="1432305"/>
            <a:chExt cx="3024336" cy="1800200"/>
          </a:xfrm>
        </p:grpSpPr>
        <p:sp>
          <p:nvSpPr>
            <p:cNvPr id="67" name="Rectangle à coins arrondis 66"/>
            <p:cNvSpPr/>
            <p:nvPr/>
          </p:nvSpPr>
          <p:spPr>
            <a:xfrm>
              <a:off x="3563888" y="1432305"/>
              <a:ext cx="3024336" cy="1800200"/>
            </a:xfrm>
            <a:prstGeom prst="wedgeRoundRectCallout">
              <a:avLst>
                <a:gd name="adj1" fmla="val 88337"/>
                <a:gd name="adj2" fmla="val 2232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ZoneTexte 67"/>
            <p:cNvSpPr txBox="1"/>
            <p:nvPr/>
          </p:nvSpPr>
          <p:spPr>
            <a:xfrm>
              <a:off x="3779912" y="1658980"/>
              <a:ext cx="2664296" cy="1307951"/>
            </a:xfrm>
            <a:prstGeom prst="rect">
              <a:avLst/>
            </a:prstGeom>
            <a:noFill/>
          </p:spPr>
          <p:txBody>
            <a:bodyPr wrap="square" rtlCol="0">
              <a:spAutoFit/>
            </a:bodyPr>
            <a:lstStyle/>
            <a:p>
              <a:pPr algn="just"/>
              <a:r>
                <a:rPr lang="fr-FR" sz="1600" dirty="0" err="1" smtClean="0"/>
                <a:t>Fortiflora</a:t>
              </a:r>
              <a:r>
                <a:rPr lang="fr-FR" sz="1600" dirty="0" smtClean="0"/>
                <a:t> c'est un pas un truc pour chiens ça moi je suis plus fruits &amp; légumes</a:t>
              </a:r>
              <a:endParaRPr lang="en-US" sz="1600" b="1" dirty="0">
                <a:solidFill>
                  <a:srgbClr val="FF0000"/>
                </a:solidFill>
              </a:endParaRPr>
            </a:p>
          </p:txBody>
        </p:sp>
      </p:grpSp>
      <p:grpSp>
        <p:nvGrpSpPr>
          <p:cNvPr id="74" name="Groupe 73"/>
          <p:cNvGrpSpPr/>
          <p:nvPr/>
        </p:nvGrpSpPr>
        <p:grpSpPr>
          <a:xfrm>
            <a:off x="2123728" y="548680"/>
            <a:ext cx="4032448" cy="1368152"/>
            <a:chOff x="3707904" y="5013176"/>
            <a:chExt cx="4032448" cy="1368152"/>
          </a:xfrm>
        </p:grpSpPr>
        <p:sp>
          <p:nvSpPr>
            <p:cNvPr id="72" name="Pensées 71"/>
            <p:cNvSpPr/>
            <p:nvPr/>
          </p:nvSpPr>
          <p:spPr>
            <a:xfrm>
              <a:off x="3707904" y="5013176"/>
              <a:ext cx="4032448" cy="1368152"/>
            </a:xfrm>
            <a:prstGeom prst="cloudCallout">
              <a:avLst>
                <a:gd name="adj1" fmla="val -43509"/>
                <a:gd name="adj2" fmla="val 1454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ZoneTexte 72"/>
            <p:cNvSpPr txBox="1"/>
            <p:nvPr/>
          </p:nvSpPr>
          <p:spPr>
            <a:xfrm>
              <a:off x="4572000" y="5364505"/>
              <a:ext cx="2664296" cy="584775"/>
            </a:xfrm>
            <a:prstGeom prst="rect">
              <a:avLst/>
            </a:prstGeom>
            <a:noFill/>
          </p:spPr>
          <p:txBody>
            <a:bodyPr wrap="square" rtlCol="0">
              <a:spAutoFit/>
            </a:bodyPr>
            <a:lstStyle/>
            <a:p>
              <a:pPr algn="just"/>
              <a:r>
                <a:rPr lang="fr-FR" sz="1600" dirty="0" err="1" smtClean="0">
                  <a:solidFill>
                    <a:srgbClr val="FF0000"/>
                  </a:solidFill>
                </a:rPr>
                <a:t>Nonon</a:t>
              </a:r>
              <a:r>
                <a:rPr lang="fr-FR" sz="1600" dirty="0" smtClean="0">
                  <a:solidFill>
                    <a:srgbClr val="FF0000"/>
                  </a:solidFill>
                </a:rPr>
                <a:t>, c'est aussi pour les chats.</a:t>
              </a:r>
              <a:endParaRPr lang="en-US" sz="1600" b="1" dirty="0">
                <a:solidFill>
                  <a:srgbClr val="FF0000"/>
                </a:solidFill>
              </a:endParaRPr>
            </a:p>
          </p:txBody>
        </p:sp>
      </p:grpSp>
      <p:grpSp>
        <p:nvGrpSpPr>
          <p:cNvPr id="78" name="Groupe 77"/>
          <p:cNvGrpSpPr/>
          <p:nvPr/>
        </p:nvGrpSpPr>
        <p:grpSpPr>
          <a:xfrm>
            <a:off x="3707904" y="188640"/>
            <a:ext cx="3736032" cy="1815882"/>
            <a:chOff x="3563888" y="908720"/>
            <a:chExt cx="3024336" cy="1815882"/>
          </a:xfrm>
        </p:grpSpPr>
        <p:sp>
          <p:nvSpPr>
            <p:cNvPr id="79" name="Rectangle à coins arrondis 78"/>
            <p:cNvSpPr/>
            <p:nvPr/>
          </p:nvSpPr>
          <p:spPr>
            <a:xfrm>
              <a:off x="3563888" y="908720"/>
              <a:ext cx="3024336" cy="1800200"/>
            </a:xfrm>
            <a:prstGeom prst="wedgeRoundRectCallout">
              <a:avLst>
                <a:gd name="adj1" fmla="val -85418"/>
                <a:gd name="adj2" fmla="val 1147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ZoneTexte 79"/>
            <p:cNvSpPr txBox="1"/>
            <p:nvPr/>
          </p:nvSpPr>
          <p:spPr>
            <a:xfrm>
              <a:off x="3779912" y="908720"/>
              <a:ext cx="2664296" cy="1815882"/>
            </a:xfrm>
            <a:prstGeom prst="rect">
              <a:avLst/>
            </a:prstGeom>
            <a:noFill/>
          </p:spPr>
          <p:txBody>
            <a:bodyPr wrap="square" rtlCol="0">
              <a:spAutoFit/>
            </a:bodyPr>
            <a:lstStyle/>
            <a:p>
              <a:pPr algn="just"/>
              <a:r>
                <a:rPr lang="fr-FR" sz="1600" b="1" dirty="0" err="1" smtClean="0">
                  <a:solidFill>
                    <a:srgbClr val="FF0000"/>
                  </a:solidFill>
                </a:rPr>
                <a:t>Rappellons</a:t>
              </a:r>
              <a:r>
                <a:rPr lang="fr-FR" sz="1600" b="1" dirty="0" smtClean="0">
                  <a:solidFill>
                    <a:srgbClr val="FF0000"/>
                  </a:solidFill>
                </a:rPr>
                <a:t> donc que tu as gagné le tournoi de défi inter pâtes, pour lequel chaque vaincu devait envoyer un bouquet de fleurs à son adversaire. Tu as dû en recevoir beaucoup, n'est ce pas ? Où les stockes tu donc (A part DMC) ?</a:t>
              </a:r>
              <a:endParaRPr lang="en-US" sz="1600" b="1" dirty="0">
                <a:solidFill>
                  <a:srgbClr val="FF0000"/>
                </a:solidFill>
              </a:endParaRPr>
            </a:p>
          </p:txBody>
        </p:sp>
      </p:grpSp>
      <p:grpSp>
        <p:nvGrpSpPr>
          <p:cNvPr id="81" name="Groupe 80"/>
          <p:cNvGrpSpPr/>
          <p:nvPr/>
        </p:nvGrpSpPr>
        <p:grpSpPr>
          <a:xfrm>
            <a:off x="539552" y="188640"/>
            <a:ext cx="4744144" cy="3168352"/>
            <a:chOff x="3563888" y="247931"/>
            <a:chExt cx="3024336" cy="4621363"/>
          </a:xfrm>
        </p:grpSpPr>
        <p:sp>
          <p:nvSpPr>
            <p:cNvPr id="82" name="Rectangle à coins arrondis 81"/>
            <p:cNvSpPr/>
            <p:nvPr/>
          </p:nvSpPr>
          <p:spPr>
            <a:xfrm>
              <a:off x="3563888" y="247931"/>
              <a:ext cx="3024336" cy="2984574"/>
            </a:xfrm>
            <a:prstGeom prst="wedgeRoundRectCallout">
              <a:avLst>
                <a:gd name="adj1" fmla="val 73803"/>
                <a:gd name="adj2" fmla="val 1081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ZoneTexte 82"/>
            <p:cNvSpPr txBox="1"/>
            <p:nvPr/>
          </p:nvSpPr>
          <p:spPr>
            <a:xfrm>
              <a:off x="3699520" y="461016"/>
              <a:ext cx="2664296" cy="4408278"/>
            </a:xfrm>
            <a:prstGeom prst="rect">
              <a:avLst/>
            </a:prstGeom>
            <a:noFill/>
          </p:spPr>
          <p:txBody>
            <a:bodyPr wrap="square" rtlCol="0">
              <a:spAutoFit/>
            </a:bodyPr>
            <a:lstStyle/>
            <a:p>
              <a:pPr algn="just"/>
              <a:r>
                <a:rPr lang="fr-FR" sz="1600" i="1" dirty="0" smtClean="0"/>
                <a:t>Oui </a:t>
              </a:r>
              <a:r>
                <a:rPr lang="fr-FR" sz="1600" i="1" dirty="0" err="1" smtClean="0"/>
                <a:t>oui</a:t>
              </a:r>
              <a:r>
                <a:rPr lang="fr-FR" sz="1600" i="1" dirty="0" smtClean="0"/>
                <a:t> mon vestiaire n'a jamais été aussi fleuris, certains m'ont même félicité pour le mariage va comprendre. Plus sérieusement j'en ai envoyé à ma mère, pour une fois que j'y pense , j'en ai gardé 2 pour le souvenir et les autres je l'ai ai mangé, j'avais un petit creux à la fin du tournoi</a:t>
              </a:r>
              <a:endParaRPr lang="en-US" sz="1600" b="1" dirty="0">
                <a:solidFill>
                  <a:srgbClr val="FF0000"/>
                </a:solidFill>
              </a:endParaRPr>
            </a:p>
          </p:txBody>
        </p:sp>
      </p:grpSp>
      <p:grpSp>
        <p:nvGrpSpPr>
          <p:cNvPr id="84" name="Groupe 83"/>
          <p:cNvGrpSpPr/>
          <p:nvPr/>
        </p:nvGrpSpPr>
        <p:grpSpPr>
          <a:xfrm>
            <a:off x="3923928" y="980728"/>
            <a:ext cx="3736032" cy="951786"/>
            <a:chOff x="3563888" y="908720"/>
            <a:chExt cx="3024336" cy="1800200"/>
          </a:xfrm>
        </p:grpSpPr>
        <p:sp>
          <p:nvSpPr>
            <p:cNvPr id="85" name="Rectangle à coins arrondis 84"/>
            <p:cNvSpPr/>
            <p:nvPr/>
          </p:nvSpPr>
          <p:spPr>
            <a:xfrm>
              <a:off x="3563888" y="908720"/>
              <a:ext cx="3024336" cy="1800200"/>
            </a:xfrm>
            <a:prstGeom prst="wedgeRoundRectCallout">
              <a:avLst>
                <a:gd name="adj1" fmla="val -90995"/>
                <a:gd name="adj2" fmla="val 1840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ZoneTexte 85"/>
            <p:cNvSpPr txBox="1"/>
            <p:nvPr/>
          </p:nvSpPr>
          <p:spPr>
            <a:xfrm>
              <a:off x="3779912" y="908720"/>
              <a:ext cx="2664296" cy="830997"/>
            </a:xfrm>
            <a:prstGeom prst="rect">
              <a:avLst/>
            </a:prstGeom>
            <a:noFill/>
          </p:spPr>
          <p:txBody>
            <a:bodyPr wrap="square" rtlCol="0">
              <a:spAutoFit/>
            </a:bodyPr>
            <a:lstStyle/>
            <a:p>
              <a:pPr algn="just"/>
              <a:r>
                <a:rPr lang="fr-FR" sz="1600" b="1" dirty="0" smtClean="0">
                  <a:solidFill>
                    <a:srgbClr val="FF0000"/>
                  </a:solidFill>
                </a:rPr>
                <a:t>Quel est ton secret pour gagner des défis ? Tu achètes les joueurs ou tu corrompt un administrateur du jeu ?</a:t>
              </a:r>
              <a:endParaRPr lang="en-US" sz="1600" b="1" dirty="0">
                <a:solidFill>
                  <a:srgbClr val="FF0000"/>
                </a:solidFill>
              </a:endParaRPr>
            </a:p>
          </p:txBody>
        </p:sp>
      </p:grpSp>
      <p:grpSp>
        <p:nvGrpSpPr>
          <p:cNvPr id="87" name="Groupe 86"/>
          <p:cNvGrpSpPr/>
          <p:nvPr/>
        </p:nvGrpSpPr>
        <p:grpSpPr>
          <a:xfrm>
            <a:off x="395536" y="116632"/>
            <a:ext cx="4744144" cy="1800200"/>
            <a:chOff x="3563888" y="247931"/>
            <a:chExt cx="3024336" cy="2984574"/>
          </a:xfrm>
        </p:grpSpPr>
        <p:sp>
          <p:nvSpPr>
            <p:cNvPr id="88" name="Rectangle à coins arrondis 87"/>
            <p:cNvSpPr/>
            <p:nvPr/>
          </p:nvSpPr>
          <p:spPr>
            <a:xfrm>
              <a:off x="3563888" y="247931"/>
              <a:ext cx="3024336" cy="2984574"/>
            </a:xfrm>
            <a:prstGeom prst="wedgeRoundRectCallout">
              <a:avLst>
                <a:gd name="adj1" fmla="val 80390"/>
                <a:gd name="adj2" fmla="val 1351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ZoneTexte 88"/>
            <p:cNvSpPr txBox="1"/>
            <p:nvPr/>
          </p:nvSpPr>
          <p:spPr>
            <a:xfrm>
              <a:off x="3699520" y="461017"/>
              <a:ext cx="2664296" cy="2289509"/>
            </a:xfrm>
            <a:prstGeom prst="rect">
              <a:avLst/>
            </a:prstGeom>
            <a:noFill/>
          </p:spPr>
          <p:txBody>
            <a:bodyPr wrap="square" rtlCol="0">
              <a:spAutoFit/>
            </a:bodyPr>
            <a:lstStyle/>
            <a:p>
              <a:pPr algn="just"/>
              <a:r>
                <a:rPr lang="fr-FR" sz="1600" i="1" dirty="0" smtClean="0"/>
                <a:t>Tout </a:t>
              </a:r>
              <a:r>
                <a:rPr lang="fr-FR" sz="1600" i="1" dirty="0" err="1" smtClean="0"/>
                <a:t>dépénd</a:t>
              </a:r>
              <a:r>
                <a:rPr lang="fr-FR" sz="1600" i="1" dirty="0" smtClean="0"/>
                <a:t> de la personnalité en face, certains sont des incorruptibles, tout d'abord j'ai mobilisé toutes mes compétences physiques et techniques, ça a été dur, rajoute y une dose de chance, une dose de menace et voila comme on gagne un tournoi</a:t>
              </a:r>
              <a:endParaRPr lang="en-US" sz="1600" b="1" dirty="0">
                <a:solidFill>
                  <a:srgbClr val="FF0000"/>
                </a:solidFill>
              </a:endParaRPr>
            </a:p>
          </p:txBody>
        </p:sp>
      </p:grpSp>
      <p:grpSp>
        <p:nvGrpSpPr>
          <p:cNvPr id="90" name="Groupe 89"/>
          <p:cNvGrpSpPr/>
          <p:nvPr/>
        </p:nvGrpSpPr>
        <p:grpSpPr>
          <a:xfrm>
            <a:off x="3707904" y="0"/>
            <a:ext cx="4456112" cy="1815882"/>
            <a:chOff x="3460455" y="-2720622"/>
            <a:chExt cx="3024336" cy="1815882"/>
          </a:xfrm>
        </p:grpSpPr>
        <p:sp>
          <p:nvSpPr>
            <p:cNvPr id="91" name="Rectangle à coins arrondis 90"/>
            <p:cNvSpPr/>
            <p:nvPr/>
          </p:nvSpPr>
          <p:spPr>
            <a:xfrm>
              <a:off x="3460455" y="-2720622"/>
              <a:ext cx="3024336" cy="1800200"/>
            </a:xfrm>
            <a:prstGeom prst="wedgeRoundRectCallout">
              <a:avLst>
                <a:gd name="adj1" fmla="val -82561"/>
                <a:gd name="adj2" fmla="val 1320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ZoneTexte 91"/>
            <p:cNvSpPr txBox="1"/>
            <p:nvPr/>
          </p:nvSpPr>
          <p:spPr>
            <a:xfrm>
              <a:off x="3655941" y="-2720622"/>
              <a:ext cx="2664296" cy="1815882"/>
            </a:xfrm>
            <a:prstGeom prst="rect">
              <a:avLst/>
            </a:prstGeom>
            <a:noFill/>
          </p:spPr>
          <p:txBody>
            <a:bodyPr wrap="square" rtlCol="0">
              <a:spAutoFit/>
            </a:bodyPr>
            <a:lstStyle/>
            <a:p>
              <a:pPr algn="just"/>
              <a:r>
                <a:rPr lang="fr-FR" sz="1600" b="1" dirty="0" smtClean="0">
                  <a:solidFill>
                    <a:srgbClr val="FF0000"/>
                  </a:solidFill>
                </a:rPr>
                <a:t>Tu as bien mérité des vacances en tout cas. Qu'est ce tu prévois donc pour cet été ? Te faire doubler par tous tes coéquipiers au classement général ou poursuivre ta </a:t>
              </a:r>
              <a:r>
                <a:rPr lang="fr-FR" sz="1600" b="1" dirty="0" err="1" smtClean="0">
                  <a:solidFill>
                    <a:srgbClr val="FF0000"/>
                  </a:solidFill>
                </a:rPr>
                <a:t>progession</a:t>
              </a:r>
              <a:r>
                <a:rPr lang="fr-FR" sz="1600" b="1" dirty="0" smtClean="0">
                  <a:solidFill>
                    <a:srgbClr val="FF0000"/>
                  </a:solidFill>
                </a:rPr>
                <a:t> de merde où tu ne gagnais pas plus de 100 pts au total par semaine jusqu'à récemment ?</a:t>
              </a:r>
              <a:endParaRPr lang="en-US" sz="1600" b="1" dirty="0">
                <a:solidFill>
                  <a:srgbClr val="FF0000"/>
                </a:solidFill>
              </a:endParaRPr>
            </a:p>
          </p:txBody>
        </p:sp>
      </p:grpSp>
      <p:grpSp>
        <p:nvGrpSpPr>
          <p:cNvPr id="93" name="Groupe 92"/>
          <p:cNvGrpSpPr/>
          <p:nvPr/>
        </p:nvGrpSpPr>
        <p:grpSpPr>
          <a:xfrm>
            <a:off x="251520" y="0"/>
            <a:ext cx="7912496" cy="2304256"/>
            <a:chOff x="3563888" y="247931"/>
            <a:chExt cx="3024336" cy="3223657"/>
          </a:xfrm>
        </p:grpSpPr>
        <p:sp>
          <p:nvSpPr>
            <p:cNvPr id="94" name="Rectangle à coins arrondis 93"/>
            <p:cNvSpPr/>
            <p:nvPr/>
          </p:nvSpPr>
          <p:spPr>
            <a:xfrm>
              <a:off x="3563888" y="247931"/>
              <a:ext cx="3024336" cy="2984575"/>
            </a:xfrm>
            <a:prstGeom prst="wedgeRoundRectCallout">
              <a:avLst>
                <a:gd name="adj1" fmla="val 29044"/>
                <a:gd name="adj2" fmla="val 11232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ZoneTexte 94"/>
            <p:cNvSpPr txBox="1"/>
            <p:nvPr/>
          </p:nvSpPr>
          <p:spPr>
            <a:xfrm>
              <a:off x="3699520" y="461016"/>
              <a:ext cx="2664296" cy="3010572"/>
            </a:xfrm>
            <a:prstGeom prst="rect">
              <a:avLst/>
            </a:prstGeom>
            <a:noFill/>
          </p:spPr>
          <p:txBody>
            <a:bodyPr wrap="square" rtlCol="0">
              <a:spAutoFit/>
            </a:bodyPr>
            <a:lstStyle/>
            <a:p>
              <a:pPr algn="just"/>
              <a:r>
                <a:rPr lang="fr-FR" sz="1600" dirty="0" smtClean="0"/>
                <a:t>Tu feras attention, je crois qu'on a piraté ton compte pour cette question, car tu es grossier et je sais que c'est pas ton genre encore un coup de n**o. Pour les </a:t>
              </a:r>
              <a:r>
                <a:rPr lang="fr-FR" sz="1600" dirty="0" err="1" smtClean="0"/>
                <a:t>vacs</a:t>
              </a:r>
              <a:r>
                <a:rPr lang="fr-FR" sz="1600" dirty="0" smtClean="0"/>
                <a:t> Je vais prendre des vacances bien évidement, sinon ma progression devrait remonter déjà il y a 2 semaine elle était bien remontée, depuis j'ai enfin mon ordinateur portable flambant neuf et 2 nouveaux </a:t>
              </a:r>
              <a:r>
                <a:rPr lang="fr-FR" sz="1600" dirty="0" err="1" smtClean="0"/>
                <a:t>rafaleurs</a:t>
              </a:r>
              <a:r>
                <a:rPr lang="fr-FR" sz="1600" dirty="0" smtClean="0"/>
                <a:t>, après cette semaine je sais pas si j'ai confirmé, celui qui s'occupe des tableaux à une nouvelle fois oublié </a:t>
              </a:r>
              <a:r>
                <a:rPr lang="fr-FR" sz="1600" dirty="0" err="1" smtClean="0"/>
                <a:t>apparement</a:t>
              </a:r>
              <a:r>
                <a:rPr lang="fr-FR" sz="1600" dirty="0" smtClean="0"/>
                <a:t> </a:t>
              </a:r>
              <a:endParaRPr lang="en-US" sz="1600" b="1" dirty="0">
                <a:solidFill>
                  <a:srgbClr val="FF0000"/>
                </a:solidFill>
              </a:endParaRPr>
            </a:p>
          </p:txBody>
        </p:sp>
      </p:grpSp>
      <p:grpSp>
        <p:nvGrpSpPr>
          <p:cNvPr id="99" name="Groupe 98"/>
          <p:cNvGrpSpPr/>
          <p:nvPr/>
        </p:nvGrpSpPr>
        <p:grpSpPr>
          <a:xfrm>
            <a:off x="2123728" y="548680"/>
            <a:ext cx="4032448" cy="1368152"/>
            <a:chOff x="3707904" y="5013176"/>
            <a:chExt cx="4032448" cy="1368152"/>
          </a:xfrm>
        </p:grpSpPr>
        <p:sp>
          <p:nvSpPr>
            <p:cNvPr id="100" name="Pensées 99"/>
            <p:cNvSpPr/>
            <p:nvPr/>
          </p:nvSpPr>
          <p:spPr>
            <a:xfrm>
              <a:off x="3707904" y="5013176"/>
              <a:ext cx="4032448" cy="1368152"/>
            </a:xfrm>
            <a:prstGeom prst="cloudCallout">
              <a:avLst>
                <a:gd name="adj1" fmla="val -43509"/>
                <a:gd name="adj2" fmla="val 1454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ZoneTexte 100"/>
            <p:cNvSpPr txBox="1"/>
            <p:nvPr/>
          </p:nvSpPr>
          <p:spPr>
            <a:xfrm>
              <a:off x="4176464" y="5262299"/>
              <a:ext cx="2664296" cy="830997"/>
            </a:xfrm>
            <a:prstGeom prst="rect">
              <a:avLst/>
            </a:prstGeom>
            <a:noFill/>
          </p:spPr>
          <p:txBody>
            <a:bodyPr wrap="square" rtlCol="0">
              <a:spAutoFit/>
            </a:bodyPr>
            <a:lstStyle/>
            <a:p>
              <a:pPr algn="ctr"/>
              <a:r>
                <a:rPr lang="fr-FR" sz="1600" dirty="0" smtClean="0">
                  <a:solidFill>
                    <a:srgbClr val="FF0000"/>
                  </a:solidFill>
                </a:rPr>
                <a:t>Pas du tout, comme pour les plus jeunes, "c'est ma première fois"</a:t>
              </a:r>
              <a:endParaRPr lang="en-US" sz="1600" b="1" dirty="0">
                <a:solidFill>
                  <a:srgbClr val="FF0000"/>
                </a:solidFill>
              </a:endParaRPr>
            </a:p>
          </p:txBody>
        </p:sp>
      </p:grpSp>
      <p:grpSp>
        <p:nvGrpSpPr>
          <p:cNvPr id="105" name="Groupe 104"/>
          <p:cNvGrpSpPr/>
          <p:nvPr/>
        </p:nvGrpSpPr>
        <p:grpSpPr>
          <a:xfrm>
            <a:off x="3860304" y="1052736"/>
            <a:ext cx="4456112" cy="879778"/>
            <a:chOff x="3460455" y="-2720622"/>
            <a:chExt cx="3024336" cy="1800200"/>
          </a:xfrm>
        </p:grpSpPr>
        <p:sp>
          <p:nvSpPr>
            <p:cNvPr id="106" name="Rectangle à coins arrondis 105"/>
            <p:cNvSpPr/>
            <p:nvPr/>
          </p:nvSpPr>
          <p:spPr>
            <a:xfrm>
              <a:off x="3460455" y="-2720622"/>
              <a:ext cx="3024336" cy="1800200"/>
            </a:xfrm>
            <a:prstGeom prst="wedgeRoundRectCallout">
              <a:avLst>
                <a:gd name="adj1" fmla="val -84379"/>
                <a:gd name="adj2" fmla="val 1991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ZoneTexte 106"/>
            <p:cNvSpPr txBox="1"/>
            <p:nvPr/>
          </p:nvSpPr>
          <p:spPr>
            <a:xfrm>
              <a:off x="3655941" y="-2720622"/>
              <a:ext cx="2664296" cy="830997"/>
            </a:xfrm>
            <a:prstGeom prst="rect">
              <a:avLst/>
            </a:prstGeom>
            <a:noFill/>
          </p:spPr>
          <p:txBody>
            <a:bodyPr wrap="square" rtlCol="0">
              <a:spAutoFit/>
            </a:bodyPr>
            <a:lstStyle/>
            <a:p>
              <a:pPr algn="just"/>
              <a:r>
                <a:rPr lang="fr-FR" sz="1600" b="1" dirty="0" smtClean="0">
                  <a:solidFill>
                    <a:srgbClr val="FF0000"/>
                  </a:solidFill>
                </a:rPr>
                <a:t>Ah oui au fait, </a:t>
              </a:r>
              <a:r>
                <a:rPr lang="fr-FR" sz="1600" b="1" dirty="0" err="1" smtClean="0">
                  <a:solidFill>
                    <a:srgbClr val="FF0000"/>
                  </a:solidFill>
                </a:rPr>
                <a:t>Gaby_Cambiasso</a:t>
              </a:r>
              <a:r>
                <a:rPr lang="fr-FR" sz="1600" b="1" dirty="0" smtClean="0">
                  <a:solidFill>
                    <a:srgbClr val="FF0000"/>
                  </a:solidFill>
                </a:rPr>
                <a:t> veut rejoindre l'équipe au </a:t>
              </a:r>
              <a:r>
                <a:rPr lang="fr-FR" sz="1600" b="1" dirty="0" err="1" smtClean="0">
                  <a:solidFill>
                    <a:srgbClr val="FF0000"/>
                  </a:solidFill>
                </a:rPr>
                <a:t>mercato</a:t>
              </a:r>
              <a:r>
                <a:rPr lang="fr-FR" sz="1600" b="1" dirty="0" smtClean="0">
                  <a:solidFill>
                    <a:srgbClr val="FF0000"/>
                  </a:solidFill>
                </a:rPr>
                <a:t>. Voilà, il fallait que je te le dise. C'est </a:t>
              </a:r>
              <a:r>
                <a:rPr lang="fr-FR" sz="1600" b="1" dirty="0" err="1" smtClean="0">
                  <a:solidFill>
                    <a:srgbClr val="FF0000"/>
                  </a:solidFill>
                </a:rPr>
                <a:t>okay</a:t>
              </a:r>
              <a:r>
                <a:rPr lang="fr-FR" sz="1600" b="1" dirty="0" smtClean="0">
                  <a:solidFill>
                    <a:srgbClr val="FF0000"/>
                  </a:solidFill>
                </a:rPr>
                <a:t> ?</a:t>
              </a:r>
              <a:endParaRPr lang="en-US" sz="1600" b="1" dirty="0">
                <a:solidFill>
                  <a:srgbClr val="FF0000"/>
                </a:solidFill>
              </a:endParaRPr>
            </a:p>
          </p:txBody>
        </p:sp>
      </p:grpSp>
      <p:grpSp>
        <p:nvGrpSpPr>
          <p:cNvPr id="108" name="Groupe 107"/>
          <p:cNvGrpSpPr/>
          <p:nvPr/>
        </p:nvGrpSpPr>
        <p:grpSpPr>
          <a:xfrm>
            <a:off x="467544" y="691601"/>
            <a:ext cx="3448000" cy="937199"/>
            <a:chOff x="3563888" y="-11694499"/>
            <a:chExt cx="3024336" cy="3531351"/>
          </a:xfrm>
        </p:grpSpPr>
        <p:sp>
          <p:nvSpPr>
            <p:cNvPr id="109" name="Rectangle à coins arrondis 108"/>
            <p:cNvSpPr/>
            <p:nvPr/>
          </p:nvSpPr>
          <p:spPr>
            <a:xfrm>
              <a:off x="3563888" y="-11147723"/>
              <a:ext cx="3024336" cy="2984575"/>
            </a:xfrm>
            <a:prstGeom prst="wedgeRoundRectCallout">
              <a:avLst>
                <a:gd name="adj1" fmla="val 129081"/>
                <a:gd name="adj2" fmla="val 28329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ZoneTexte 109"/>
            <p:cNvSpPr txBox="1"/>
            <p:nvPr/>
          </p:nvSpPr>
          <p:spPr>
            <a:xfrm>
              <a:off x="3690208" y="-11694499"/>
              <a:ext cx="2664296" cy="818101"/>
            </a:xfrm>
            <a:prstGeom prst="rect">
              <a:avLst/>
            </a:prstGeom>
            <a:noFill/>
          </p:spPr>
          <p:txBody>
            <a:bodyPr wrap="square" rtlCol="0">
              <a:spAutoFit/>
            </a:bodyPr>
            <a:lstStyle/>
            <a:p>
              <a:pPr algn="just"/>
              <a:r>
                <a:rPr lang="fr-FR" sz="1600" dirty="0" smtClean="0"/>
                <a:t/>
              </a:r>
              <a:br>
                <a:rPr lang="fr-FR" sz="1600" dirty="0" smtClean="0"/>
              </a:br>
              <a:r>
                <a:rPr lang="fr-FR" sz="1600" dirty="0" err="1" smtClean="0"/>
                <a:t>Malheuresement</a:t>
              </a:r>
              <a:r>
                <a:rPr lang="fr-FR" sz="1600" dirty="0" smtClean="0"/>
                <a:t> nous n'avons pas de place, rho c'est </a:t>
              </a:r>
              <a:r>
                <a:rPr lang="fr-FR" sz="1600" dirty="0" err="1" smtClean="0"/>
                <a:t>dommache</a:t>
              </a:r>
              <a:endParaRPr lang="en-US" sz="1600" b="1" dirty="0">
                <a:solidFill>
                  <a:srgbClr val="FF0000"/>
                </a:solidFill>
              </a:endParaRPr>
            </a:p>
          </p:txBody>
        </p:sp>
      </p:grpSp>
      <p:grpSp>
        <p:nvGrpSpPr>
          <p:cNvPr id="114" name="Groupe 113"/>
          <p:cNvGrpSpPr/>
          <p:nvPr/>
        </p:nvGrpSpPr>
        <p:grpSpPr>
          <a:xfrm>
            <a:off x="4283968" y="692696"/>
            <a:ext cx="4456111" cy="1023794"/>
            <a:chOff x="3063794" y="-4085821"/>
            <a:chExt cx="3024336" cy="1800199"/>
          </a:xfrm>
        </p:grpSpPr>
        <p:sp>
          <p:nvSpPr>
            <p:cNvPr id="115" name="Rectangle à coins arrondis 114"/>
            <p:cNvSpPr/>
            <p:nvPr/>
          </p:nvSpPr>
          <p:spPr>
            <a:xfrm>
              <a:off x="3063794" y="-4085821"/>
              <a:ext cx="3024336" cy="1800199"/>
            </a:xfrm>
            <a:prstGeom prst="wedgeRoundRectCallout">
              <a:avLst>
                <a:gd name="adj1" fmla="val -91652"/>
                <a:gd name="adj2" fmla="val 1953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ZoneTexte 115"/>
            <p:cNvSpPr txBox="1"/>
            <p:nvPr/>
          </p:nvSpPr>
          <p:spPr>
            <a:xfrm>
              <a:off x="3266119" y="-3959205"/>
              <a:ext cx="2664296" cy="830998"/>
            </a:xfrm>
            <a:prstGeom prst="rect">
              <a:avLst/>
            </a:prstGeom>
            <a:noFill/>
          </p:spPr>
          <p:txBody>
            <a:bodyPr wrap="square" rtlCol="0">
              <a:spAutoFit/>
            </a:bodyPr>
            <a:lstStyle/>
            <a:p>
              <a:pPr algn="just"/>
              <a:r>
                <a:rPr lang="fr-FR" sz="1600" b="1" dirty="0" smtClean="0">
                  <a:solidFill>
                    <a:srgbClr val="FF0000"/>
                  </a:solidFill>
                </a:rPr>
                <a:t>2ème révélation : franco m'a dit que tu avais une sale gueule. Comment le prends tu ? Avec des pincettes ?</a:t>
              </a:r>
              <a:endParaRPr lang="en-US" sz="1600" b="1" dirty="0">
                <a:solidFill>
                  <a:srgbClr val="FF0000"/>
                </a:solidFill>
              </a:endParaRPr>
            </a:p>
          </p:txBody>
        </p:sp>
      </p:grpSp>
      <p:grpSp>
        <p:nvGrpSpPr>
          <p:cNvPr id="117" name="Groupe 116"/>
          <p:cNvGrpSpPr/>
          <p:nvPr/>
        </p:nvGrpSpPr>
        <p:grpSpPr>
          <a:xfrm>
            <a:off x="619944" y="116632"/>
            <a:ext cx="4744144" cy="1656184"/>
            <a:chOff x="3512639" y="-11597"/>
            <a:chExt cx="3024336" cy="2984574"/>
          </a:xfrm>
        </p:grpSpPr>
        <p:sp>
          <p:nvSpPr>
            <p:cNvPr id="118" name="Rectangle à coins arrondis 117"/>
            <p:cNvSpPr/>
            <p:nvPr/>
          </p:nvSpPr>
          <p:spPr>
            <a:xfrm>
              <a:off x="3512639" y="-11597"/>
              <a:ext cx="3024336" cy="2984574"/>
            </a:xfrm>
            <a:prstGeom prst="wedgeRoundRectCallout">
              <a:avLst>
                <a:gd name="adj1" fmla="val 75510"/>
                <a:gd name="adj2" fmla="val 1462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ZoneTexte 118"/>
            <p:cNvSpPr txBox="1"/>
            <p:nvPr/>
          </p:nvSpPr>
          <p:spPr>
            <a:xfrm>
              <a:off x="3699520" y="461018"/>
              <a:ext cx="2664296" cy="2194146"/>
            </a:xfrm>
            <a:prstGeom prst="rect">
              <a:avLst/>
            </a:prstGeom>
            <a:noFill/>
          </p:spPr>
          <p:txBody>
            <a:bodyPr wrap="square" rtlCol="0">
              <a:spAutoFit/>
            </a:bodyPr>
            <a:lstStyle/>
            <a:p>
              <a:pPr algn="just"/>
              <a:r>
                <a:rPr lang="fr-FR" sz="1600" dirty="0" smtClean="0"/>
                <a:t>Non j'assume, faut faire avec ses forces &amp; faiblesses, l'autruche n'est pas connu pour sa grâce et sa beauté naturelle, par contre j'ai un coup de bec assez féroce, à la prochaine question de ce genre, c'est toi qui trinque</a:t>
              </a:r>
              <a:endParaRPr lang="en-US" sz="1600" b="1" dirty="0">
                <a:solidFill>
                  <a:srgbClr val="FF0000"/>
                </a:solidFill>
              </a:endParaRPr>
            </a:p>
          </p:txBody>
        </p:sp>
      </p:grpSp>
      <p:grpSp>
        <p:nvGrpSpPr>
          <p:cNvPr id="120" name="Groupe 119"/>
          <p:cNvGrpSpPr/>
          <p:nvPr/>
        </p:nvGrpSpPr>
        <p:grpSpPr>
          <a:xfrm>
            <a:off x="3851920" y="980728"/>
            <a:ext cx="3880048" cy="807770"/>
            <a:chOff x="3460455" y="-2720623"/>
            <a:chExt cx="3024336" cy="1800200"/>
          </a:xfrm>
        </p:grpSpPr>
        <p:sp>
          <p:nvSpPr>
            <p:cNvPr id="121" name="Rectangle à coins arrondis 120"/>
            <p:cNvSpPr/>
            <p:nvPr/>
          </p:nvSpPr>
          <p:spPr>
            <a:xfrm>
              <a:off x="3460455" y="-2720623"/>
              <a:ext cx="3024336" cy="1800200"/>
            </a:xfrm>
            <a:prstGeom prst="wedgeRoundRectCallout">
              <a:avLst>
                <a:gd name="adj1" fmla="val -87632"/>
                <a:gd name="adj2" fmla="val 2237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ZoneTexte 121"/>
            <p:cNvSpPr txBox="1"/>
            <p:nvPr/>
          </p:nvSpPr>
          <p:spPr>
            <a:xfrm>
              <a:off x="3655941" y="-2720622"/>
              <a:ext cx="2664296" cy="830997"/>
            </a:xfrm>
            <a:prstGeom prst="rect">
              <a:avLst/>
            </a:prstGeom>
            <a:noFill/>
          </p:spPr>
          <p:txBody>
            <a:bodyPr wrap="square" rtlCol="0">
              <a:spAutoFit/>
            </a:bodyPr>
            <a:lstStyle/>
            <a:p>
              <a:pPr algn="just"/>
              <a:r>
                <a:rPr lang="fr-FR" sz="1600" b="1" dirty="0" smtClean="0">
                  <a:solidFill>
                    <a:srgbClr val="FF0000"/>
                  </a:solidFill>
                </a:rPr>
                <a:t>Que penses tu du boulot fait par ton adjoint Kiba depuis maintenant quelques semaines ?</a:t>
              </a:r>
              <a:endParaRPr lang="en-US" sz="1600" b="1" dirty="0">
                <a:solidFill>
                  <a:srgbClr val="FF0000"/>
                </a:solidFill>
              </a:endParaRPr>
            </a:p>
          </p:txBody>
        </p:sp>
      </p:grpSp>
      <p:grpSp>
        <p:nvGrpSpPr>
          <p:cNvPr id="123" name="Groupe 122"/>
          <p:cNvGrpSpPr/>
          <p:nvPr/>
        </p:nvGrpSpPr>
        <p:grpSpPr>
          <a:xfrm>
            <a:off x="323528" y="44624"/>
            <a:ext cx="4744144" cy="2160240"/>
            <a:chOff x="3553199" y="367314"/>
            <a:chExt cx="3024336" cy="3104278"/>
          </a:xfrm>
        </p:grpSpPr>
        <p:sp>
          <p:nvSpPr>
            <p:cNvPr id="124" name="Rectangle à coins arrondis 123"/>
            <p:cNvSpPr/>
            <p:nvPr/>
          </p:nvSpPr>
          <p:spPr>
            <a:xfrm>
              <a:off x="3553199" y="367314"/>
              <a:ext cx="3024336" cy="2984575"/>
            </a:xfrm>
            <a:prstGeom prst="wedgeRoundRectCallout">
              <a:avLst>
                <a:gd name="adj1" fmla="val 82342"/>
                <a:gd name="adj2" fmla="val 1183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ZoneTexte 124"/>
            <p:cNvSpPr txBox="1"/>
            <p:nvPr/>
          </p:nvSpPr>
          <p:spPr>
            <a:xfrm>
              <a:off x="3699520" y="461018"/>
              <a:ext cx="2664296" cy="3010574"/>
            </a:xfrm>
            <a:prstGeom prst="rect">
              <a:avLst/>
            </a:prstGeom>
            <a:noFill/>
          </p:spPr>
          <p:txBody>
            <a:bodyPr wrap="square" rtlCol="0">
              <a:spAutoFit/>
            </a:bodyPr>
            <a:lstStyle/>
            <a:p>
              <a:pPr algn="just"/>
              <a:r>
                <a:rPr lang="fr-FR" sz="1600" dirty="0" smtClean="0"/>
                <a:t>Kiba est un très bon adjoint, il m'a agréablement surpris, il n'oubli jamais de prévenir l'équipe pour les entrainements Co' et veille sur l'état des troupes avant le match, il perfectionne également la tactique pour les matchs, en </a:t>
              </a:r>
              <a:r>
                <a:rPr lang="fr-FR" sz="1600" dirty="0" err="1" smtClean="0"/>
                <a:t>éspérant</a:t>
              </a:r>
              <a:r>
                <a:rPr lang="fr-FR" sz="1600" dirty="0" smtClean="0"/>
                <a:t> d'ailleurs que ce soir elle fonctionne</a:t>
              </a:r>
              <a:endParaRPr lang="en-US" sz="1600" b="1" dirty="0">
                <a:solidFill>
                  <a:srgbClr val="FF0000"/>
                </a:solidFill>
              </a:endParaRPr>
            </a:p>
          </p:txBody>
        </p:sp>
      </p:grpSp>
      <p:grpSp>
        <p:nvGrpSpPr>
          <p:cNvPr id="126" name="Groupe 125"/>
          <p:cNvGrpSpPr/>
          <p:nvPr/>
        </p:nvGrpSpPr>
        <p:grpSpPr>
          <a:xfrm>
            <a:off x="3635896" y="692696"/>
            <a:ext cx="4456112" cy="1383834"/>
            <a:chOff x="3460455" y="-2720622"/>
            <a:chExt cx="3024336" cy="1800200"/>
          </a:xfrm>
        </p:grpSpPr>
        <p:sp>
          <p:nvSpPr>
            <p:cNvPr id="127" name="Rectangle à coins arrondis 126"/>
            <p:cNvSpPr/>
            <p:nvPr/>
          </p:nvSpPr>
          <p:spPr>
            <a:xfrm>
              <a:off x="3460455" y="-2720622"/>
              <a:ext cx="3024336" cy="1800200"/>
            </a:xfrm>
            <a:prstGeom prst="wedgeRoundRectCallout">
              <a:avLst>
                <a:gd name="adj1" fmla="val -82561"/>
                <a:gd name="adj2" fmla="val 1320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ZoneTexte 127"/>
            <p:cNvSpPr txBox="1"/>
            <p:nvPr/>
          </p:nvSpPr>
          <p:spPr>
            <a:xfrm>
              <a:off x="3655941" y="-2720622"/>
              <a:ext cx="2664296" cy="1323439"/>
            </a:xfrm>
            <a:prstGeom prst="rect">
              <a:avLst/>
            </a:prstGeom>
            <a:noFill/>
          </p:spPr>
          <p:txBody>
            <a:bodyPr wrap="square" rtlCol="0">
              <a:spAutoFit/>
            </a:bodyPr>
            <a:lstStyle/>
            <a:p>
              <a:pPr algn="just"/>
              <a:r>
                <a:rPr lang="fr-FR" sz="1600" b="1" dirty="0" smtClean="0">
                  <a:solidFill>
                    <a:srgbClr val="FF0000"/>
                  </a:solidFill>
                </a:rPr>
                <a:t>Au fait, une question que tout le monde se pose (</a:t>
              </a:r>
              <a:r>
                <a:rPr lang="fr-FR" sz="1600" b="1" dirty="0" err="1" smtClean="0">
                  <a:solidFill>
                    <a:srgbClr val="FF0000"/>
                  </a:solidFill>
                </a:rPr>
                <a:t>Okay</a:t>
              </a:r>
              <a:r>
                <a:rPr lang="fr-FR" sz="1600" b="1" dirty="0" smtClean="0">
                  <a:solidFill>
                    <a:srgbClr val="FF0000"/>
                  </a:solidFill>
                </a:rPr>
                <a:t>, personne en fait, juste moi) : d'où nous vient ton pseudo ? Tu es vraiment un chaton, ou tout simplement, mignon comme un chaton ?</a:t>
              </a:r>
              <a:endParaRPr lang="en-US" sz="1600" b="1" dirty="0">
                <a:solidFill>
                  <a:srgbClr val="FF0000"/>
                </a:solidFill>
              </a:endParaRPr>
            </a:p>
          </p:txBody>
        </p:sp>
      </p:grpSp>
      <p:grpSp>
        <p:nvGrpSpPr>
          <p:cNvPr id="129" name="Groupe 128"/>
          <p:cNvGrpSpPr/>
          <p:nvPr/>
        </p:nvGrpSpPr>
        <p:grpSpPr>
          <a:xfrm>
            <a:off x="395536" y="692696"/>
            <a:ext cx="4744144" cy="1503784"/>
            <a:chOff x="3563888" y="247931"/>
            <a:chExt cx="3024336" cy="2984574"/>
          </a:xfrm>
        </p:grpSpPr>
        <p:sp>
          <p:nvSpPr>
            <p:cNvPr id="130" name="Rectangle à coins arrondis 129"/>
            <p:cNvSpPr/>
            <p:nvPr/>
          </p:nvSpPr>
          <p:spPr>
            <a:xfrm>
              <a:off x="3563888" y="247931"/>
              <a:ext cx="3024336" cy="2984574"/>
            </a:xfrm>
            <a:prstGeom prst="wedgeRoundRectCallout">
              <a:avLst>
                <a:gd name="adj1" fmla="val 80390"/>
                <a:gd name="adj2" fmla="val 1351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ZoneTexte 130"/>
            <p:cNvSpPr txBox="1"/>
            <p:nvPr/>
          </p:nvSpPr>
          <p:spPr>
            <a:xfrm>
              <a:off x="3699520" y="461018"/>
              <a:ext cx="2664296" cy="2194146"/>
            </a:xfrm>
            <a:prstGeom prst="rect">
              <a:avLst/>
            </a:prstGeom>
            <a:noFill/>
          </p:spPr>
          <p:txBody>
            <a:bodyPr wrap="square" rtlCol="0">
              <a:spAutoFit/>
            </a:bodyPr>
            <a:lstStyle/>
            <a:p>
              <a:pPr algn="just"/>
              <a:r>
                <a:rPr lang="fr-FR" sz="1600" dirty="0" smtClean="0"/>
                <a:t>Rien de grandiose concernant mon pseudo, une surnom débile que me donner ma maman quand </a:t>
              </a:r>
              <a:r>
                <a:rPr lang="fr-FR" sz="1600" dirty="0" err="1" smtClean="0"/>
                <a:t>jétais</a:t>
              </a:r>
              <a:r>
                <a:rPr lang="fr-FR" sz="1600" dirty="0" smtClean="0"/>
                <a:t> petit, tu sais celui que les enfants détestent puis bien sur un jour des potes étaient présents, ils l'ont entendus et c'est resté.</a:t>
              </a:r>
              <a:endParaRPr lang="en-US" sz="1600" b="1" dirty="0">
                <a:solidFill>
                  <a:srgbClr val="FF0000"/>
                </a:solidFill>
              </a:endParaRPr>
            </a:p>
          </p:txBody>
        </p:sp>
      </p:grpSp>
      <p:grpSp>
        <p:nvGrpSpPr>
          <p:cNvPr id="132" name="Groupe 131"/>
          <p:cNvGrpSpPr/>
          <p:nvPr/>
        </p:nvGrpSpPr>
        <p:grpSpPr>
          <a:xfrm>
            <a:off x="4067944" y="1268760"/>
            <a:ext cx="4456112" cy="663754"/>
            <a:chOff x="3460455" y="-2720622"/>
            <a:chExt cx="3024336" cy="1800200"/>
          </a:xfrm>
        </p:grpSpPr>
        <p:sp>
          <p:nvSpPr>
            <p:cNvPr id="133" name="Rectangle à coins arrondis 132"/>
            <p:cNvSpPr/>
            <p:nvPr/>
          </p:nvSpPr>
          <p:spPr>
            <a:xfrm>
              <a:off x="3460455" y="-2720622"/>
              <a:ext cx="3024336" cy="1800200"/>
            </a:xfrm>
            <a:prstGeom prst="wedgeRoundRectCallout">
              <a:avLst>
                <a:gd name="adj1" fmla="val -87756"/>
                <a:gd name="adj2" fmla="val 2401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ZoneTexte 133"/>
            <p:cNvSpPr txBox="1"/>
            <p:nvPr/>
          </p:nvSpPr>
          <p:spPr>
            <a:xfrm>
              <a:off x="3655941" y="-2720622"/>
              <a:ext cx="2664296" cy="584775"/>
            </a:xfrm>
            <a:prstGeom prst="rect">
              <a:avLst/>
            </a:prstGeom>
            <a:noFill/>
          </p:spPr>
          <p:txBody>
            <a:bodyPr wrap="square" rtlCol="0">
              <a:spAutoFit/>
            </a:bodyPr>
            <a:lstStyle/>
            <a:p>
              <a:pPr algn="just"/>
              <a:r>
                <a:rPr lang="fr-FR" sz="1600" b="1" dirty="0" smtClean="0">
                  <a:solidFill>
                    <a:srgbClr val="FF0000"/>
                  </a:solidFill>
                </a:rPr>
                <a:t>Bon, question existentielle : pourquoi la vache qui rit, rit ?</a:t>
              </a:r>
              <a:endParaRPr lang="en-US" sz="1600" b="1" dirty="0">
                <a:solidFill>
                  <a:srgbClr val="FF0000"/>
                </a:solidFill>
              </a:endParaRPr>
            </a:p>
          </p:txBody>
        </p:sp>
      </p:grpSp>
      <p:grpSp>
        <p:nvGrpSpPr>
          <p:cNvPr id="135" name="Groupe 134"/>
          <p:cNvGrpSpPr/>
          <p:nvPr/>
        </p:nvGrpSpPr>
        <p:grpSpPr>
          <a:xfrm>
            <a:off x="1187624" y="1196752"/>
            <a:ext cx="2736304" cy="504056"/>
            <a:chOff x="3563888" y="247934"/>
            <a:chExt cx="3024336" cy="2984574"/>
          </a:xfrm>
        </p:grpSpPr>
        <p:sp>
          <p:nvSpPr>
            <p:cNvPr id="136" name="Rectangle à coins arrondis 135"/>
            <p:cNvSpPr/>
            <p:nvPr/>
          </p:nvSpPr>
          <p:spPr>
            <a:xfrm>
              <a:off x="3563888" y="247934"/>
              <a:ext cx="3024336" cy="2984574"/>
            </a:xfrm>
            <a:prstGeom prst="wedgeRoundRectCallout">
              <a:avLst>
                <a:gd name="adj1" fmla="val 144264"/>
                <a:gd name="adj2" fmla="val 3968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ZoneTexte 136"/>
            <p:cNvSpPr txBox="1"/>
            <p:nvPr/>
          </p:nvSpPr>
          <p:spPr>
            <a:xfrm>
              <a:off x="3802401" y="490230"/>
              <a:ext cx="2664296" cy="1289313"/>
            </a:xfrm>
            <a:prstGeom prst="rect">
              <a:avLst/>
            </a:prstGeom>
            <a:noFill/>
          </p:spPr>
          <p:txBody>
            <a:bodyPr wrap="square" rtlCol="0">
              <a:spAutoFit/>
            </a:bodyPr>
            <a:lstStyle/>
            <a:p>
              <a:pPr algn="just"/>
              <a:r>
                <a:rPr lang="fr-FR" sz="1600" dirty="0" smtClean="0"/>
                <a:t>Elle ne sait pas pleurer?</a:t>
              </a:r>
              <a:endParaRPr lang="en-US" sz="1600" b="1" dirty="0">
                <a:solidFill>
                  <a:srgbClr val="FF0000"/>
                </a:solidFill>
              </a:endParaRPr>
            </a:p>
          </p:txBody>
        </p:sp>
      </p:grpSp>
      <p:grpSp>
        <p:nvGrpSpPr>
          <p:cNvPr id="138" name="Groupe 137"/>
          <p:cNvGrpSpPr/>
          <p:nvPr/>
        </p:nvGrpSpPr>
        <p:grpSpPr>
          <a:xfrm>
            <a:off x="3851920" y="908720"/>
            <a:ext cx="4456112" cy="871394"/>
            <a:chOff x="3460455" y="-2720622"/>
            <a:chExt cx="3024336" cy="1800200"/>
          </a:xfrm>
        </p:grpSpPr>
        <p:sp>
          <p:nvSpPr>
            <p:cNvPr id="139" name="Rectangle à coins arrondis 138"/>
            <p:cNvSpPr/>
            <p:nvPr/>
          </p:nvSpPr>
          <p:spPr>
            <a:xfrm>
              <a:off x="3460455" y="-2720622"/>
              <a:ext cx="3024336" cy="1800200"/>
            </a:xfrm>
            <a:prstGeom prst="wedgeRoundRectCallout">
              <a:avLst>
                <a:gd name="adj1" fmla="val -85159"/>
                <a:gd name="adj2" fmla="val 2197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ZoneTexte 139"/>
            <p:cNvSpPr txBox="1"/>
            <p:nvPr/>
          </p:nvSpPr>
          <p:spPr>
            <a:xfrm>
              <a:off x="3655941" y="-2720622"/>
              <a:ext cx="2664296" cy="830997"/>
            </a:xfrm>
            <a:prstGeom prst="rect">
              <a:avLst/>
            </a:prstGeom>
            <a:noFill/>
          </p:spPr>
          <p:txBody>
            <a:bodyPr wrap="square" rtlCol="0">
              <a:spAutoFit/>
            </a:bodyPr>
            <a:lstStyle/>
            <a:p>
              <a:pPr algn="just"/>
              <a:r>
                <a:rPr lang="fr-FR" sz="1600" b="1" dirty="0" smtClean="0">
                  <a:solidFill>
                    <a:srgbClr val="FF0000"/>
                  </a:solidFill>
                </a:rPr>
                <a:t>Est-il vrai que, tu joues tous tes matches sans slip ? Pourquoi, tu te sens vraiment plus léger ?</a:t>
              </a:r>
              <a:endParaRPr lang="en-US" sz="1600" b="1" dirty="0">
                <a:solidFill>
                  <a:srgbClr val="FF0000"/>
                </a:solidFill>
              </a:endParaRPr>
            </a:p>
          </p:txBody>
        </p:sp>
      </p:grpSp>
      <p:grpSp>
        <p:nvGrpSpPr>
          <p:cNvPr id="141" name="Groupe 140"/>
          <p:cNvGrpSpPr/>
          <p:nvPr/>
        </p:nvGrpSpPr>
        <p:grpSpPr>
          <a:xfrm>
            <a:off x="179512" y="692696"/>
            <a:ext cx="4744144" cy="783704"/>
            <a:chOff x="3563888" y="247931"/>
            <a:chExt cx="3024336" cy="2984574"/>
          </a:xfrm>
        </p:grpSpPr>
        <p:sp>
          <p:nvSpPr>
            <p:cNvPr id="142" name="Rectangle à coins arrondis 141"/>
            <p:cNvSpPr/>
            <p:nvPr/>
          </p:nvSpPr>
          <p:spPr>
            <a:xfrm>
              <a:off x="3563888" y="247931"/>
              <a:ext cx="3024336" cy="2984574"/>
            </a:xfrm>
            <a:prstGeom prst="wedgeRoundRectCallout">
              <a:avLst>
                <a:gd name="adj1" fmla="val 83318"/>
                <a:gd name="adj2" fmla="val 2887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ZoneTexte 142"/>
            <p:cNvSpPr txBox="1"/>
            <p:nvPr/>
          </p:nvSpPr>
          <p:spPr>
            <a:xfrm>
              <a:off x="3699520" y="461018"/>
              <a:ext cx="2664296" cy="969506"/>
            </a:xfrm>
            <a:prstGeom prst="rect">
              <a:avLst/>
            </a:prstGeom>
            <a:noFill/>
          </p:spPr>
          <p:txBody>
            <a:bodyPr wrap="square" rtlCol="0">
              <a:spAutoFit/>
            </a:bodyPr>
            <a:lstStyle/>
            <a:p>
              <a:pPr algn="just"/>
              <a:r>
                <a:rPr lang="fr-FR" sz="1600" dirty="0" smtClean="0"/>
                <a:t>A vrai dire c'est plus d'ordre naturel, c'est plus pratique, j'en dirais pas plus</a:t>
              </a:r>
              <a:endParaRPr lang="en-US" sz="1600" b="1" dirty="0">
                <a:solidFill>
                  <a:srgbClr val="FF0000"/>
                </a:solidFill>
              </a:endParaRPr>
            </a:p>
          </p:txBody>
        </p:sp>
      </p:grpSp>
      <p:grpSp>
        <p:nvGrpSpPr>
          <p:cNvPr id="144" name="Groupe 143"/>
          <p:cNvGrpSpPr/>
          <p:nvPr/>
        </p:nvGrpSpPr>
        <p:grpSpPr>
          <a:xfrm>
            <a:off x="4211960" y="1340768"/>
            <a:ext cx="4456112" cy="655370"/>
            <a:chOff x="3460455" y="-2720622"/>
            <a:chExt cx="3024336" cy="1800200"/>
          </a:xfrm>
        </p:grpSpPr>
        <p:sp>
          <p:nvSpPr>
            <p:cNvPr id="145" name="Rectangle à coins arrondis 144"/>
            <p:cNvSpPr/>
            <p:nvPr/>
          </p:nvSpPr>
          <p:spPr>
            <a:xfrm>
              <a:off x="3460455" y="-2720622"/>
              <a:ext cx="3024336" cy="1800200"/>
            </a:xfrm>
            <a:prstGeom prst="wedgeRoundRectCallout">
              <a:avLst>
                <a:gd name="adj1" fmla="val -94509"/>
                <a:gd name="adj2" fmla="val 24510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ZoneTexte 145"/>
            <p:cNvSpPr txBox="1"/>
            <p:nvPr/>
          </p:nvSpPr>
          <p:spPr>
            <a:xfrm>
              <a:off x="3655941" y="-2720622"/>
              <a:ext cx="2664296" cy="584775"/>
            </a:xfrm>
            <a:prstGeom prst="rect">
              <a:avLst/>
            </a:prstGeom>
            <a:noFill/>
          </p:spPr>
          <p:txBody>
            <a:bodyPr wrap="square" rtlCol="0">
              <a:spAutoFit/>
            </a:bodyPr>
            <a:lstStyle/>
            <a:p>
              <a:pPr algn="just"/>
              <a:r>
                <a:rPr lang="fr-FR" sz="1600" b="1" dirty="0" smtClean="0">
                  <a:solidFill>
                    <a:srgbClr val="FF0000"/>
                  </a:solidFill>
                </a:rPr>
                <a:t>Pour terminer, fais un vœu, on essaiera de l'exhausser.</a:t>
              </a:r>
              <a:endParaRPr lang="en-US" sz="1600" b="1" dirty="0">
                <a:solidFill>
                  <a:srgbClr val="FF0000"/>
                </a:solidFill>
              </a:endParaRPr>
            </a:p>
          </p:txBody>
        </p:sp>
      </p:grpSp>
      <p:grpSp>
        <p:nvGrpSpPr>
          <p:cNvPr id="147" name="Groupe 146"/>
          <p:cNvGrpSpPr/>
          <p:nvPr/>
        </p:nvGrpSpPr>
        <p:grpSpPr>
          <a:xfrm>
            <a:off x="1115616" y="1340768"/>
            <a:ext cx="3871664" cy="567680"/>
            <a:chOff x="3563888" y="247932"/>
            <a:chExt cx="3024336" cy="2984574"/>
          </a:xfrm>
        </p:grpSpPr>
        <p:sp>
          <p:nvSpPr>
            <p:cNvPr id="148" name="Rectangle à coins arrondis 147"/>
            <p:cNvSpPr/>
            <p:nvPr/>
          </p:nvSpPr>
          <p:spPr>
            <a:xfrm>
              <a:off x="3563888" y="247932"/>
              <a:ext cx="3024336" cy="2984574"/>
            </a:xfrm>
            <a:prstGeom prst="wedgeRoundRectCallout">
              <a:avLst>
                <a:gd name="adj1" fmla="val 86369"/>
                <a:gd name="adj2" fmla="val 30434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ZoneTexte 148"/>
            <p:cNvSpPr txBox="1"/>
            <p:nvPr/>
          </p:nvSpPr>
          <p:spPr>
            <a:xfrm>
              <a:off x="3699520" y="461018"/>
              <a:ext cx="2664296" cy="561293"/>
            </a:xfrm>
            <a:prstGeom prst="rect">
              <a:avLst/>
            </a:prstGeom>
            <a:noFill/>
          </p:spPr>
          <p:txBody>
            <a:bodyPr wrap="square" rtlCol="0">
              <a:spAutoFit/>
            </a:bodyPr>
            <a:lstStyle/>
            <a:p>
              <a:pPr algn="just"/>
              <a:r>
                <a:rPr lang="fr-FR" sz="1600" dirty="0" smtClean="0"/>
                <a:t>Soyons champions du monde de </a:t>
              </a:r>
              <a:r>
                <a:rPr lang="fr-FR" sz="1600" dirty="0" err="1" smtClean="0"/>
                <a:t>footchball</a:t>
              </a:r>
              <a:endParaRPr lang="en-US" sz="1600" b="1" dirty="0">
                <a:solidFill>
                  <a:srgbClr val="FF0000"/>
                </a:solidFill>
              </a:endParaRPr>
            </a:p>
          </p:txBody>
        </p:sp>
      </p:grpSp>
      <p:grpSp>
        <p:nvGrpSpPr>
          <p:cNvPr id="153" name="Groupe 152"/>
          <p:cNvGrpSpPr/>
          <p:nvPr/>
        </p:nvGrpSpPr>
        <p:grpSpPr>
          <a:xfrm>
            <a:off x="2123728" y="548680"/>
            <a:ext cx="4032448" cy="1368152"/>
            <a:chOff x="3707904" y="5013176"/>
            <a:chExt cx="4032448" cy="1368152"/>
          </a:xfrm>
        </p:grpSpPr>
        <p:sp>
          <p:nvSpPr>
            <p:cNvPr id="154" name="Pensées 153"/>
            <p:cNvSpPr/>
            <p:nvPr/>
          </p:nvSpPr>
          <p:spPr>
            <a:xfrm>
              <a:off x="3707904" y="5013176"/>
              <a:ext cx="4032448" cy="1368152"/>
            </a:xfrm>
            <a:prstGeom prst="cloudCallout">
              <a:avLst>
                <a:gd name="adj1" fmla="val -43509"/>
                <a:gd name="adj2" fmla="val 1454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ZoneTexte 154"/>
            <p:cNvSpPr txBox="1"/>
            <p:nvPr/>
          </p:nvSpPr>
          <p:spPr>
            <a:xfrm>
              <a:off x="4572000" y="5466710"/>
              <a:ext cx="2664296" cy="338554"/>
            </a:xfrm>
            <a:prstGeom prst="rect">
              <a:avLst/>
            </a:prstGeom>
            <a:noFill/>
          </p:spPr>
          <p:txBody>
            <a:bodyPr wrap="square" rtlCol="0">
              <a:spAutoFit/>
            </a:bodyPr>
            <a:lstStyle/>
            <a:p>
              <a:pPr algn="just"/>
              <a:r>
                <a:rPr lang="fr-FR" sz="1600" dirty="0" smtClean="0">
                  <a:solidFill>
                    <a:srgbClr val="FF0000"/>
                  </a:solidFill>
                </a:rPr>
                <a:t>Génie, génie, où es-tu ?</a:t>
              </a:r>
              <a:endParaRPr lang="en-US" sz="1600" b="1" dirty="0">
                <a:solidFill>
                  <a:srgbClr val="FF0000"/>
                </a:solidFill>
              </a:endParaRPr>
            </a:p>
          </p:txBody>
        </p:sp>
      </p:grpSp>
      <p:grpSp>
        <p:nvGrpSpPr>
          <p:cNvPr id="156" name="Groupe 155"/>
          <p:cNvGrpSpPr/>
          <p:nvPr/>
        </p:nvGrpSpPr>
        <p:grpSpPr>
          <a:xfrm>
            <a:off x="3851920" y="1268760"/>
            <a:ext cx="4456112" cy="720080"/>
            <a:chOff x="3460455" y="-2720622"/>
            <a:chExt cx="3024336" cy="1800200"/>
          </a:xfrm>
        </p:grpSpPr>
        <p:sp>
          <p:nvSpPr>
            <p:cNvPr id="157" name="Rectangle à coins arrondis 156"/>
            <p:cNvSpPr/>
            <p:nvPr/>
          </p:nvSpPr>
          <p:spPr>
            <a:xfrm>
              <a:off x="3460455" y="-2720622"/>
              <a:ext cx="3024336" cy="1800200"/>
            </a:xfrm>
            <a:prstGeom prst="wedgeRoundRectCallout">
              <a:avLst>
                <a:gd name="adj1" fmla="val -84120"/>
                <a:gd name="adj2" fmla="val 2269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ZoneTexte 157"/>
            <p:cNvSpPr txBox="1"/>
            <p:nvPr/>
          </p:nvSpPr>
          <p:spPr>
            <a:xfrm>
              <a:off x="3655941" y="-2720622"/>
              <a:ext cx="2664296" cy="1461938"/>
            </a:xfrm>
            <a:prstGeom prst="rect">
              <a:avLst/>
            </a:prstGeom>
            <a:noFill/>
          </p:spPr>
          <p:txBody>
            <a:bodyPr wrap="square" rtlCol="0">
              <a:spAutoFit/>
            </a:bodyPr>
            <a:lstStyle/>
            <a:p>
              <a:pPr algn="just"/>
              <a:r>
                <a:rPr lang="fr-FR" sz="1600" dirty="0" smtClean="0">
                  <a:solidFill>
                    <a:srgbClr val="FF0000"/>
                  </a:solidFill>
                </a:rPr>
                <a:t>Voilà, l'interview touche à sa fin, merci à </a:t>
              </a:r>
              <a:r>
                <a:rPr lang="fr-FR" sz="1600" dirty="0" err="1" smtClean="0">
                  <a:solidFill>
                    <a:srgbClr val="FF0000"/>
                  </a:solidFill>
                </a:rPr>
                <a:t>Touminou</a:t>
              </a:r>
              <a:r>
                <a:rPr lang="fr-FR" sz="1600" dirty="0" smtClean="0">
                  <a:solidFill>
                    <a:srgbClr val="FF0000"/>
                  </a:solidFill>
                </a:rPr>
                <a:t> pour ses réponses très honnêtes</a:t>
              </a:r>
              <a:endParaRPr lang="en-US" sz="1600" b="1" dirty="0">
                <a:solidFill>
                  <a:srgbClr val="FF0000"/>
                </a:solidFill>
              </a:endParaRPr>
            </a:p>
          </p:txBody>
        </p:sp>
      </p:grpSp>
      <p:grpSp>
        <p:nvGrpSpPr>
          <p:cNvPr id="160" name="Groupe 159"/>
          <p:cNvGrpSpPr/>
          <p:nvPr/>
        </p:nvGrpSpPr>
        <p:grpSpPr>
          <a:xfrm>
            <a:off x="1619672" y="1124744"/>
            <a:ext cx="5752256" cy="727378"/>
            <a:chOff x="3460455" y="-2720622"/>
            <a:chExt cx="3024336" cy="1800200"/>
          </a:xfrm>
        </p:grpSpPr>
        <p:sp>
          <p:nvSpPr>
            <p:cNvPr id="161" name="Rectangle à coins arrondis 160"/>
            <p:cNvSpPr/>
            <p:nvPr/>
          </p:nvSpPr>
          <p:spPr>
            <a:xfrm>
              <a:off x="3460455" y="-2720622"/>
              <a:ext cx="3024336" cy="1800200"/>
            </a:xfrm>
            <a:prstGeom prst="wedgeRoundRectCallout">
              <a:avLst>
                <a:gd name="adj1" fmla="val -7707"/>
                <a:gd name="adj2" fmla="val 2705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ZoneTexte 161"/>
            <p:cNvSpPr txBox="1"/>
            <p:nvPr/>
          </p:nvSpPr>
          <p:spPr>
            <a:xfrm>
              <a:off x="3649752" y="-2542408"/>
              <a:ext cx="2664296" cy="1142582"/>
            </a:xfrm>
            <a:prstGeom prst="rect">
              <a:avLst/>
            </a:prstGeom>
            <a:noFill/>
          </p:spPr>
          <p:txBody>
            <a:bodyPr wrap="square" rtlCol="0" anchor="ctr">
              <a:spAutoFit/>
            </a:bodyPr>
            <a:lstStyle/>
            <a:p>
              <a:pPr algn="ctr"/>
              <a:r>
                <a:rPr lang="fr-FR" sz="2400" dirty="0" smtClean="0">
                  <a:solidFill>
                    <a:srgbClr val="FF0000"/>
                  </a:solidFill>
                </a:rPr>
                <a:t>Ici le pot, à vous les studios !</a:t>
              </a:r>
              <a:endParaRPr lang="en-US" sz="2400" b="1" dirty="0">
                <a:solidFill>
                  <a:srgbClr val="FF0000"/>
                </a:solidFill>
              </a:endParaRPr>
            </a:p>
          </p:txBody>
        </p:sp>
      </p:grpSp>
      <p:pic>
        <p:nvPicPr>
          <p:cNvPr id="164" name="Image 163" descr="49219_1102621851_8831_n.jpg"/>
          <p:cNvPicPr>
            <a:picLocks noChangeAspect="1"/>
          </p:cNvPicPr>
          <p:nvPr/>
        </p:nvPicPr>
        <p:blipFill>
          <a:blip r:embed="rId8" cstate="print">
            <a:clrChange>
              <a:clrFrom>
                <a:srgbClr val="FEFEFE"/>
              </a:clrFrom>
              <a:clrTo>
                <a:srgbClr val="FEFEFE">
                  <a:alpha val="0"/>
                </a:srgbClr>
              </a:clrTo>
            </a:clrChange>
          </a:blip>
          <a:stretch>
            <a:fillRect/>
          </a:stretch>
        </p:blipFill>
        <p:spPr>
          <a:xfrm>
            <a:off x="2411760" y="4653136"/>
            <a:ext cx="1905000" cy="1990725"/>
          </a:xfrm>
          <a:prstGeom prst="rect">
            <a:avLst/>
          </a:prstGeom>
        </p:spPr>
      </p:pic>
      <p:pic>
        <p:nvPicPr>
          <p:cNvPr id="169" name="miaouv.wma">
            <a:hlinkClick r:id="" action="ppaction://media"/>
          </p:cNvPr>
          <p:cNvPicPr>
            <a:picLocks noRot="1" noChangeAspect="1"/>
          </p:cNvPicPr>
          <p:nvPr>
            <a:audioFile r:link="rId1"/>
          </p:nvPr>
        </p:nvPicPr>
        <p:blipFill>
          <a:blip r:embed="rId9" cstate="print"/>
          <a:stretch>
            <a:fillRect/>
          </a:stretch>
        </p:blipFill>
        <p:spPr>
          <a:xfrm>
            <a:off x="4419600" y="3276600"/>
            <a:ext cx="304800" cy="304800"/>
          </a:xfrm>
          <a:prstGeom prst="rect">
            <a:avLst/>
          </a:prstGeom>
        </p:spPr>
      </p:pic>
      <p:pic>
        <p:nvPicPr>
          <p:cNvPr id="170" name="miaou.wma">
            <a:hlinkClick r:id="" action="ppaction://media"/>
          </p:cNvPr>
          <p:cNvPicPr>
            <a:picLocks noRot="1" noChangeAspect="1"/>
          </p:cNvPicPr>
          <p:nvPr>
            <a:audioFile r:link="rId2"/>
          </p:nvPr>
        </p:nvPicPr>
        <p:blipFill>
          <a:blip r:embed="rId10" cstate="print"/>
          <a:stretch>
            <a:fillRect/>
          </a:stretch>
        </p:blipFill>
        <p:spPr>
          <a:xfrm>
            <a:off x="4572000" y="3429000"/>
            <a:ext cx="304800" cy="304800"/>
          </a:xfrm>
          <a:prstGeom prst="rect">
            <a:avLst/>
          </a:prstGeom>
        </p:spPr>
      </p:pic>
      <p:pic>
        <p:nvPicPr>
          <p:cNvPr id="171" name="miaou.wma">
            <a:hlinkClick r:id="" action="ppaction://media"/>
          </p:cNvPr>
          <p:cNvPicPr>
            <a:picLocks noRot="1" noChangeAspect="1"/>
          </p:cNvPicPr>
          <p:nvPr>
            <a:audioFile r:link="rId2"/>
          </p:nvPr>
        </p:nvPicPr>
        <p:blipFill>
          <a:blip r:embed="rId10" cstate="print"/>
          <a:stretch>
            <a:fillRect/>
          </a:stretch>
        </p:blipFill>
        <p:spPr>
          <a:xfrm>
            <a:off x="4724400" y="3581400"/>
            <a:ext cx="304800" cy="304800"/>
          </a:xfrm>
          <a:prstGeom prst="rect">
            <a:avLst/>
          </a:prstGeom>
        </p:spPr>
      </p:pic>
      <p:pic>
        <p:nvPicPr>
          <p:cNvPr id="172" name="miaou.wma">
            <a:hlinkClick r:id="" action="ppaction://media"/>
          </p:cNvPr>
          <p:cNvPicPr>
            <a:picLocks noRot="1" noChangeAspect="1"/>
          </p:cNvPicPr>
          <p:nvPr>
            <a:audioFile r:link="rId2"/>
          </p:nvPr>
        </p:nvPicPr>
        <p:blipFill>
          <a:blip r:embed="rId10" cstate="print"/>
          <a:stretch>
            <a:fillRect/>
          </a:stretch>
        </p:blipFill>
        <p:spPr>
          <a:xfrm>
            <a:off x="4876800" y="3733800"/>
            <a:ext cx="304800" cy="304800"/>
          </a:xfrm>
          <a:prstGeom prst="rect">
            <a:avLst/>
          </a:prstGeom>
        </p:spPr>
      </p:pic>
      <p:pic>
        <p:nvPicPr>
          <p:cNvPr id="173" name="miaou.wma">
            <a:hlinkClick r:id="" action="ppaction://media"/>
          </p:cNvPr>
          <p:cNvPicPr>
            <a:picLocks noRot="1" noChangeAspect="1"/>
          </p:cNvPicPr>
          <p:nvPr>
            <a:audioFile r:link="rId2"/>
          </p:nvPr>
        </p:nvPicPr>
        <p:blipFill>
          <a:blip r:embed="rId10" cstate="print"/>
          <a:stretch>
            <a:fillRect/>
          </a:stretch>
        </p:blipFill>
        <p:spPr>
          <a:xfrm>
            <a:off x="5029200" y="3886200"/>
            <a:ext cx="304800" cy="304800"/>
          </a:xfrm>
          <a:prstGeom prst="rect">
            <a:avLst/>
          </a:prstGeom>
        </p:spPr>
      </p:pic>
      <p:pic>
        <p:nvPicPr>
          <p:cNvPr id="174" name="miaou.wma">
            <a:hlinkClick r:id="" action="ppaction://media"/>
          </p:cNvPr>
          <p:cNvPicPr>
            <a:picLocks noRot="1" noChangeAspect="1"/>
          </p:cNvPicPr>
          <p:nvPr>
            <a:audioFile r:link="rId2"/>
          </p:nvPr>
        </p:nvPicPr>
        <p:blipFill>
          <a:blip r:embed="rId10" cstate="print"/>
          <a:stretch>
            <a:fillRect/>
          </a:stretch>
        </p:blipFill>
        <p:spPr>
          <a:xfrm>
            <a:off x="5181600" y="4038600"/>
            <a:ext cx="304800" cy="304800"/>
          </a:xfrm>
          <a:prstGeom prst="rect">
            <a:avLst/>
          </a:prstGeom>
        </p:spPr>
      </p:pic>
      <p:pic>
        <p:nvPicPr>
          <p:cNvPr id="175" name="miaou.wma">
            <a:hlinkClick r:id="" action="ppaction://media"/>
          </p:cNvPr>
          <p:cNvPicPr>
            <a:picLocks noRot="1" noChangeAspect="1"/>
          </p:cNvPicPr>
          <p:nvPr>
            <a:audioFile r:link="rId2"/>
          </p:nvPr>
        </p:nvPicPr>
        <p:blipFill>
          <a:blip r:embed="rId10" cstate="print"/>
          <a:stretch>
            <a:fillRect/>
          </a:stretch>
        </p:blipFill>
        <p:spPr>
          <a:xfrm>
            <a:off x="5334000" y="4191000"/>
            <a:ext cx="304800" cy="304800"/>
          </a:xfrm>
          <a:prstGeom prst="rect">
            <a:avLst/>
          </a:prstGeom>
        </p:spPr>
      </p:pic>
      <p:pic>
        <p:nvPicPr>
          <p:cNvPr id="176" name="miaou.wma">
            <a:hlinkClick r:id="" action="ppaction://media"/>
          </p:cNvPr>
          <p:cNvPicPr>
            <a:picLocks noRot="1" noChangeAspect="1"/>
          </p:cNvPicPr>
          <p:nvPr>
            <a:audioFile r:link="rId2"/>
          </p:nvPr>
        </p:nvPicPr>
        <p:blipFill>
          <a:blip r:embed="rId10" cstate="print"/>
          <a:stretch>
            <a:fillRect/>
          </a:stretch>
        </p:blipFill>
        <p:spPr>
          <a:xfrm>
            <a:off x="5486400" y="4343400"/>
            <a:ext cx="304800" cy="304800"/>
          </a:xfrm>
          <a:prstGeom prst="rect">
            <a:avLst/>
          </a:prstGeom>
        </p:spPr>
      </p:pic>
      <p:pic>
        <p:nvPicPr>
          <p:cNvPr id="177" name="miaou.wma">
            <a:hlinkClick r:id="" action="ppaction://media"/>
          </p:cNvPr>
          <p:cNvPicPr>
            <a:picLocks noRot="1" noChangeAspect="1"/>
          </p:cNvPicPr>
          <p:nvPr>
            <a:audioFile r:link="rId2"/>
          </p:nvPr>
        </p:nvPicPr>
        <p:blipFill>
          <a:blip r:embed="rId10" cstate="print"/>
          <a:stretch>
            <a:fillRect/>
          </a:stretch>
        </p:blipFill>
        <p:spPr>
          <a:xfrm>
            <a:off x="5638800" y="4495800"/>
            <a:ext cx="304800" cy="304800"/>
          </a:xfrm>
          <a:prstGeom prst="rect">
            <a:avLst/>
          </a:prstGeom>
        </p:spPr>
      </p:pic>
      <p:pic>
        <p:nvPicPr>
          <p:cNvPr id="178" name="miaou.wma">
            <a:hlinkClick r:id="" action="ppaction://media"/>
          </p:cNvPr>
          <p:cNvPicPr>
            <a:picLocks noRot="1" noChangeAspect="1"/>
          </p:cNvPicPr>
          <p:nvPr>
            <a:audioFile r:link="rId2"/>
          </p:nvPr>
        </p:nvPicPr>
        <p:blipFill>
          <a:blip r:embed="rId10" cstate="print"/>
          <a:stretch>
            <a:fillRect/>
          </a:stretch>
        </p:blipFill>
        <p:spPr>
          <a:xfrm>
            <a:off x="5791200" y="4648200"/>
            <a:ext cx="304800" cy="304800"/>
          </a:xfrm>
          <a:prstGeom prst="rect">
            <a:avLst/>
          </a:prstGeom>
        </p:spPr>
      </p:pic>
      <p:pic>
        <p:nvPicPr>
          <p:cNvPr id="179" name="miaou.wma">
            <a:hlinkClick r:id="" action="ppaction://media"/>
          </p:cNvPr>
          <p:cNvPicPr>
            <a:picLocks noRot="1" noChangeAspect="1"/>
          </p:cNvPicPr>
          <p:nvPr>
            <a:audioFile r:link="rId2"/>
          </p:nvPr>
        </p:nvPicPr>
        <p:blipFill>
          <a:blip r:embed="rId10" cstate="print"/>
          <a:stretch>
            <a:fillRect/>
          </a:stretch>
        </p:blipFill>
        <p:spPr>
          <a:xfrm>
            <a:off x="5943600" y="4800600"/>
            <a:ext cx="304800" cy="304800"/>
          </a:xfrm>
          <a:prstGeom prst="rect">
            <a:avLst/>
          </a:prstGeom>
        </p:spPr>
      </p:pic>
      <p:pic>
        <p:nvPicPr>
          <p:cNvPr id="180" name="miaou.wma">
            <a:hlinkClick r:id="" action="ppaction://media"/>
          </p:cNvPr>
          <p:cNvPicPr>
            <a:picLocks noRot="1" noChangeAspect="1"/>
          </p:cNvPicPr>
          <p:nvPr>
            <a:audioFile r:link="rId2"/>
          </p:nvPr>
        </p:nvPicPr>
        <p:blipFill>
          <a:blip r:embed="rId10" cstate="print"/>
          <a:stretch>
            <a:fillRect/>
          </a:stretch>
        </p:blipFill>
        <p:spPr>
          <a:xfrm>
            <a:off x="6096000" y="4953000"/>
            <a:ext cx="304800" cy="304800"/>
          </a:xfrm>
          <a:prstGeom prst="rect">
            <a:avLst/>
          </a:prstGeom>
        </p:spPr>
      </p:pic>
      <p:pic>
        <p:nvPicPr>
          <p:cNvPr id="181" name="alineappt.wma">
            <a:hlinkClick r:id="" action="ppaction://media"/>
          </p:cNvPr>
          <p:cNvPicPr>
            <a:picLocks noRot="1" noChangeAspect="1"/>
          </p:cNvPicPr>
          <p:nvPr>
            <a:audioFile r:link="rId3"/>
          </p:nvPr>
        </p:nvPicPr>
        <p:blipFill>
          <a:blip r:embed="rId11" cstate="print"/>
          <a:stretch>
            <a:fillRect/>
          </a:stretch>
        </p:blipFill>
        <p:spPr>
          <a:xfrm>
            <a:off x="251520" y="6381328"/>
            <a:ext cx="304800" cy="304800"/>
          </a:xfrm>
          <a:prstGeom prst="rect">
            <a:avLst/>
          </a:prstGeom>
        </p:spPr>
      </p:pic>
      <p:pic>
        <p:nvPicPr>
          <p:cNvPr id="182" name="alineappt.wma">
            <a:hlinkClick r:id="" action="ppaction://media"/>
          </p:cNvPr>
          <p:cNvPicPr>
            <a:picLocks noRot="1" noChangeAspect="1"/>
          </p:cNvPicPr>
          <p:nvPr>
            <a:audioFile r:link="rId3"/>
          </p:nvPr>
        </p:nvPicPr>
        <p:blipFill>
          <a:blip r:embed="rId11" cstate="print"/>
          <a:stretch>
            <a:fillRect/>
          </a:stretch>
        </p:blipFill>
        <p:spPr>
          <a:xfrm>
            <a:off x="403920" y="6533728"/>
            <a:ext cx="304800" cy="304800"/>
          </a:xfrm>
          <a:prstGeom prst="rect">
            <a:avLst/>
          </a:prstGeom>
        </p:spPr>
      </p:pic>
      <p:pic>
        <p:nvPicPr>
          <p:cNvPr id="183" name="alineappt.wma">
            <a:hlinkClick r:id="" action="ppaction://media"/>
          </p:cNvPr>
          <p:cNvPicPr>
            <a:picLocks noRot="1" noChangeAspect="1"/>
          </p:cNvPicPr>
          <p:nvPr>
            <a:audioFile r:link="rId3"/>
          </p:nvPr>
        </p:nvPicPr>
        <p:blipFill>
          <a:blip r:embed="rId11" cstate="print"/>
          <a:stretch>
            <a:fillRect/>
          </a:stretch>
        </p:blipFill>
        <p:spPr>
          <a:xfrm>
            <a:off x="556320" y="6686128"/>
            <a:ext cx="304800" cy="304800"/>
          </a:xfrm>
          <a:prstGeom prst="rect">
            <a:avLst/>
          </a:prstGeom>
        </p:spPr>
      </p:pic>
      <p:pic>
        <p:nvPicPr>
          <p:cNvPr id="184" name="alineappt.wma">
            <a:hlinkClick r:id="" action="ppaction://media"/>
          </p:cNvPr>
          <p:cNvPicPr>
            <a:picLocks noRot="1" noChangeAspect="1"/>
          </p:cNvPicPr>
          <p:nvPr>
            <a:audioFile r:link="rId3"/>
          </p:nvPr>
        </p:nvPicPr>
        <p:blipFill>
          <a:blip r:embed="rId11" cstate="print"/>
          <a:stretch>
            <a:fillRect/>
          </a:stretch>
        </p:blipFill>
        <p:spPr>
          <a:xfrm>
            <a:off x="708720" y="6838528"/>
            <a:ext cx="304800" cy="304800"/>
          </a:xfrm>
          <a:prstGeom prst="rect">
            <a:avLst/>
          </a:prstGeom>
        </p:spPr>
      </p:pic>
      <p:pic>
        <p:nvPicPr>
          <p:cNvPr id="185" name="alineappt.wma">
            <a:hlinkClick r:id="" action="ppaction://media"/>
          </p:cNvPr>
          <p:cNvPicPr>
            <a:picLocks noRot="1" noChangeAspect="1"/>
          </p:cNvPicPr>
          <p:nvPr>
            <a:audioFile r:link="rId3"/>
          </p:nvPr>
        </p:nvPicPr>
        <p:blipFill>
          <a:blip r:embed="rId11" cstate="print"/>
          <a:stretch>
            <a:fillRect/>
          </a:stretch>
        </p:blipFill>
        <p:spPr>
          <a:xfrm>
            <a:off x="861120" y="6990928"/>
            <a:ext cx="304800" cy="304800"/>
          </a:xfrm>
          <a:prstGeom prst="rect">
            <a:avLst/>
          </a:prstGeom>
        </p:spPr>
      </p:pic>
      <p:pic>
        <p:nvPicPr>
          <p:cNvPr id="186" name="alineappt.wma">
            <a:hlinkClick r:id="" action="ppaction://media"/>
          </p:cNvPr>
          <p:cNvPicPr>
            <a:picLocks noRot="1" noChangeAspect="1"/>
          </p:cNvPicPr>
          <p:nvPr>
            <a:audioFile r:link="rId3"/>
          </p:nvPr>
        </p:nvPicPr>
        <p:blipFill>
          <a:blip r:embed="rId11" cstate="print"/>
          <a:stretch>
            <a:fillRect/>
          </a:stretch>
        </p:blipFill>
        <p:spPr>
          <a:xfrm>
            <a:off x="1013520" y="7143328"/>
            <a:ext cx="304800" cy="304800"/>
          </a:xfrm>
          <a:prstGeom prst="rect">
            <a:avLst/>
          </a:prstGeom>
        </p:spPr>
      </p:pic>
      <p:pic>
        <p:nvPicPr>
          <p:cNvPr id="187" name="alineappt.wma">
            <a:hlinkClick r:id="" action="ppaction://media"/>
          </p:cNvPr>
          <p:cNvPicPr>
            <a:picLocks noRot="1" noChangeAspect="1"/>
          </p:cNvPicPr>
          <p:nvPr>
            <a:audioFile r:link="rId3"/>
          </p:nvPr>
        </p:nvPicPr>
        <p:blipFill>
          <a:blip r:embed="rId11" cstate="print"/>
          <a:stretch>
            <a:fillRect/>
          </a:stretch>
        </p:blipFill>
        <p:spPr>
          <a:xfrm>
            <a:off x="1165920" y="7295728"/>
            <a:ext cx="304800" cy="304800"/>
          </a:xfrm>
          <a:prstGeom prst="rect">
            <a:avLst/>
          </a:prstGeom>
        </p:spPr>
      </p:pic>
      <p:pic>
        <p:nvPicPr>
          <p:cNvPr id="188" name="alineappt.wma">
            <a:hlinkClick r:id="" action="ppaction://media"/>
          </p:cNvPr>
          <p:cNvPicPr>
            <a:picLocks noRot="1" noChangeAspect="1"/>
          </p:cNvPicPr>
          <p:nvPr>
            <a:audioFile r:link="rId3"/>
          </p:nvPr>
        </p:nvPicPr>
        <p:blipFill>
          <a:blip r:embed="rId11" cstate="print"/>
          <a:stretch>
            <a:fillRect/>
          </a:stretch>
        </p:blipFill>
        <p:spPr>
          <a:xfrm>
            <a:off x="1318320" y="7448128"/>
            <a:ext cx="304800" cy="304800"/>
          </a:xfrm>
          <a:prstGeom prst="rect">
            <a:avLst/>
          </a:prstGeom>
        </p:spPr>
      </p:pic>
      <p:pic>
        <p:nvPicPr>
          <p:cNvPr id="189" name="alineappt.wma">
            <a:hlinkClick r:id="" action="ppaction://media"/>
          </p:cNvPr>
          <p:cNvPicPr>
            <a:picLocks noRot="1" noChangeAspect="1"/>
          </p:cNvPicPr>
          <p:nvPr>
            <a:audioFile r:link="rId3"/>
          </p:nvPr>
        </p:nvPicPr>
        <p:blipFill>
          <a:blip r:embed="rId11" cstate="print"/>
          <a:stretch>
            <a:fillRect/>
          </a:stretch>
        </p:blipFill>
        <p:spPr>
          <a:xfrm>
            <a:off x="1470720" y="7600528"/>
            <a:ext cx="304800" cy="304800"/>
          </a:xfrm>
          <a:prstGeom prst="rect">
            <a:avLst/>
          </a:prstGeom>
        </p:spPr>
      </p:pic>
      <p:pic>
        <p:nvPicPr>
          <p:cNvPr id="190" name="alineappt.wma">
            <a:hlinkClick r:id="" action="ppaction://media"/>
          </p:cNvPr>
          <p:cNvPicPr>
            <a:picLocks noRot="1" noChangeAspect="1"/>
          </p:cNvPicPr>
          <p:nvPr>
            <a:audioFile r:link="rId3"/>
          </p:nvPr>
        </p:nvPicPr>
        <p:blipFill>
          <a:blip r:embed="rId11" cstate="print"/>
          <a:stretch>
            <a:fillRect/>
          </a:stretch>
        </p:blipFill>
        <p:spPr>
          <a:xfrm>
            <a:off x="1623120" y="7752928"/>
            <a:ext cx="304800" cy="304800"/>
          </a:xfrm>
          <a:prstGeom prst="rect">
            <a:avLst/>
          </a:prstGeom>
        </p:spPr>
      </p:pic>
      <p:pic>
        <p:nvPicPr>
          <p:cNvPr id="191" name="alineappt.wma">
            <a:hlinkClick r:id="" action="ppaction://media"/>
          </p:cNvPr>
          <p:cNvPicPr>
            <a:picLocks noRot="1" noChangeAspect="1"/>
          </p:cNvPicPr>
          <p:nvPr>
            <a:audioFile r:link="rId3"/>
          </p:nvPr>
        </p:nvPicPr>
        <p:blipFill>
          <a:blip r:embed="rId11" cstate="print"/>
          <a:stretch>
            <a:fillRect/>
          </a:stretch>
        </p:blipFill>
        <p:spPr>
          <a:xfrm>
            <a:off x="1775520" y="7905328"/>
            <a:ext cx="304800" cy="304800"/>
          </a:xfrm>
          <a:prstGeom prst="rect">
            <a:avLst/>
          </a:prstGeom>
        </p:spPr>
      </p:pic>
      <p:pic>
        <p:nvPicPr>
          <p:cNvPr id="192" name="alineappt.wma">
            <a:hlinkClick r:id="" action="ppaction://media"/>
          </p:cNvPr>
          <p:cNvPicPr>
            <a:picLocks noRot="1" noChangeAspect="1"/>
          </p:cNvPicPr>
          <p:nvPr>
            <a:audioFile r:link="rId3"/>
          </p:nvPr>
        </p:nvPicPr>
        <p:blipFill>
          <a:blip r:embed="rId11" cstate="print"/>
          <a:stretch>
            <a:fillRect/>
          </a:stretch>
        </p:blipFill>
        <p:spPr>
          <a:xfrm>
            <a:off x="1927920" y="8057728"/>
            <a:ext cx="304800" cy="304800"/>
          </a:xfrm>
          <a:prstGeom prst="rect">
            <a:avLst/>
          </a:prstGeom>
        </p:spPr>
      </p:pic>
      <p:pic>
        <p:nvPicPr>
          <p:cNvPr id="193" name="alineappt.wma">
            <a:hlinkClick r:id="" action="ppaction://media"/>
          </p:cNvPr>
          <p:cNvPicPr>
            <a:picLocks noRot="1" noChangeAspect="1"/>
          </p:cNvPicPr>
          <p:nvPr>
            <a:audioFile r:link="rId3"/>
          </p:nvPr>
        </p:nvPicPr>
        <p:blipFill>
          <a:blip r:embed="rId11" cstate="print"/>
          <a:stretch>
            <a:fillRect/>
          </a:stretch>
        </p:blipFill>
        <p:spPr>
          <a:xfrm>
            <a:off x="2080320" y="8210128"/>
            <a:ext cx="304800" cy="304800"/>
          </a:xfrm>
          <a:prstGeom prst="rect">
            <a:avLst/>
          </a:prstGeom>
        </p:spPr>
      </p:pic>
      <p:pic>
        <p:nvPicPr>
          <p:cNvPr id="194" name="alineappt.wma">
            <a:hlinkClick r:id="" action="ppaction://media"/>
          </p:cNvPr>
          <p:cNvPicPr>
            <a:picLocks noRot="1" noChangeAspect="1"/>
          </p:cNvPicPr>
          <p:nvPr>
            <a:audioFile r:link="rId3"/>
          </p:nvPr>
        </p:nvPicPr>
        <p:blipFill>
          <a:blip r:embed="rId11" cstate="print"/>
          <a:stretch>
            <a:fillRect/>
          </a:stretch>
        </p:blipFill>
        <p:spPr>
          <a:xfrm>
            <a:off x="2232720" y="8362528"/>
            <a:ext cx="304800" cy="304800"/>
          </a:xfrm>
          <a:prstGeom prst="rect">
            <a:avLst/>
          </a:prstGeom>
        </p:spPr>
      </p:pic>
      <p:pic>
        <p:nvPicPr>
          <p:cNvPr id="195" name="alineappt.wma">
            <a:hlinkClick r:id="" action="ppaction://media"/>
          </p:cNvPr>
          <p:cNvPicPr>
            <a:picLocks noRot="1" noChangeAspect="1"/>
          </p:cNvPicPr>
          <p:nvPr>
            <a:audioFile r:link="rId3"/>
          </p:nvPr>
        </p:nvPicPr>
        <p:blipFill>
          <a:blip r:embed="rId11" cstate="print"/>
          <a:stretch>
            <a:fillRect/>
          </a:stretch>
        </p:blipFill>
        <p:spPr>
          <a:xfrm>
            <a:off x="2385120" y="8514928"/>
            <a:ext cx="304800" cy="304800"/>
          </a:xfrm>
          <a:prstGeom prst="rect">
            <a:avLst/>
          </a:prstGeom>
        </p:spPr>
      </p:pic>
      <p:pic>
        <p:nvPicPr>
          <p:cNvPr id="196" name="alineappt.wma">
            <a:hlinkClick r:id="" action="ppaction://media"/>
          </p:cNvPr>
          <p:cNvPicPr>
            <a:picLocks noRot="1" noChangeAspect="1"/>
          </p:cNvPicPr>
          <p:nvPr>
            <a:audioFile r:link="rId3"/>
          </p:nvPr>
        </p:nvPicPr>
        <p:blipFill>
          <a:blip r:embed="rId11" cstate="print"/>
          <a:stretch>
            <a:fillRect/>
          </a:stretch>
        </p:blipFill>
        <p:spPr>
          <a:xfrm>
            <a:off x="2537520" y="8667328"/>
            <a:ext cx="304800" cy="304800"/>
          </a:xfrm>
          <a:prstGeom prst="rect">
            <a:avLst/>
          </a:prstGeom>
        </p:spPr>
      </p:pic>
      <p:pic>
        <p:nvPicPr>
          <p:cNvPr id="197" name="alineappt.wma">
            <a:hlinkClick r:id="" action="ppaction://media"/>
          </p:cNvPr>
          <p:cNvPicPr>
            <a:picLocks noRot="1" noChangeAspect="1"/>
          </p:cNvPicPr>
          <p:nvPr>
            <a:audioFile r:link="rId3"/>
          </p:nvPr>
        </p:nvPicPr>
        <p:blipFill>
          <a:blip r:embed="rId11" cstate="print"/>
          <a:stretch>
            <a:fillRect/>
          </a:stretch>
        </p:blipFill>
        <p:spPr>
          <a:xfrm>
            <a:off x="2689920" y="8819728"/>
            <a:ext cx="304800" cy="304800"/>
          </a:xfrm>
          <a:prstGeom prst="rect">
            <a:avLst/>
          </a:prstGeom>
        </p:spPr>
      </p:pic>
      <p:pic>
        <p:nvPicPr>
          <p:cNvPr id="198" name="alineappt.wma">
            <a:hlinkClick r:id="" action="ppaction://media"/>
          </p:cNvPr>
          <p:cNvPicPr>
            <a:picLocks noRot="1" noChangeAspect="1"/>
          </p:cNvPicPr>
          <p:nvPr>
            <a:audioFile r:link="rId3"/>
          </p:nvPr>
        </p:nvPicPr>
        <p:blipFill>
          <a:blip r:embed="rId11" cstate="print"/>
          <a:stretch>
            <a:fillRect/>
          </a:stretch>
        </p:blipFill>
        <p:spPr>
          <a:xfrm>
            <a:off x="2842320" y="8972128"/>
            <a:ext cx="304800" cy="304800"/>
          </a:xfrm>
          <a:prstGeom prst="rect">
            <a:avLst/>
          </a:prstGeom>
        </p:spPr>
      </p:pic>
      <p:pic>
        <p:nvPicPr>
          <p:cNvPr id="199" name="génie.wma">
            <a:hlinkClick r:id="" action="ppaction://media"/>
          </p:cNvPr>
          <p:cNvPicPr>
            <a:picLocks noRot="1" noChangeAspect="1"/>
          </p:cNvPicPr>
          <p:nvPr>
            <a:audioFile r:link="rId4"/>
          </p:nvPr>
        </p:nvPicPr>
        <p:blipFill>
          <a:blip r:embed="rId12" cstate="print"/>
          <a:stretch>
            <a:fillRect/>
          </a:stretch>
        </p:blipFill>
        <p:spPr>
          <a:xfrm>
            <a:off x="4644008" y="5949280"/>
            <a:ext cx="304800" cy="304800"/>
          </a:xfrm>
          <a:prstGeom prst="rect">
            <a:avLst/>
          </a:prstGeom>
        </p:spPr>
      </p:pic>
      <p:pic>
        <p:nvPicPr>
          <p:cNvPr id="200" name="Image 199" descr="vache.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2483768" y="3068960"/>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400"/>
                                        <p:tgtEl>
                                          <p:spTgt spid="11"/>
                                        </p:tgtEl>
                                      </p:cBhvr>
                                    </p:animEffect>
                                  </p:childTnLst>
                                </p:cTn>
                              </p:par>
                              <p:par>
                                <p:cTn id="8" presetID="1" presetClass="mediacall" presetSubtype="0" fill="hold" nodeType="withEffect">
                                  <p:stCondLst>
                                    <p:cond delay="1000"/>
                                  </p:stCondLst>
                                  <p:childTnLst>
                                    <p:cmd type="call" cmd="playFrom(0.0)">
                                      <p:cBhvr>
                                        <p:cTn id="9" dur="8080" fill="hold"/>
                                        <p:tgtEl>
                                          <p:spTgt spid="181"/>
                                        </p:tgtEl>
                                      </p:cBhvr>
                                    </p:cmd>
                                  </p:childTnLst>
                                </p:cTn>
                              </p:par>
                            </p:childTnLst>
                          </p:cTn>
                        </p:par>
                      </p:childTnLst>
                    </p:cTn>
                  </p:par>
                  <p:par>
                    <p:cTn id="10" fill="hold">
                      <p:stCondLst>
                        <p:cond delay="indefinite"/>
                      </p:stCondLst>
                      <p:childTnLst>
                        <p:par>
                          <p:cTn id="11" fill="hold">
                            <p:stCondLst>
                              <p:cond delay="0"/>
                            </p:stCondLst>
                            <p:childTnLst>
                              <p:par>
                                <p:cTn id="12" presetID="18" presetClass="exit" presetSubtype="9" fill="hold" nodeType="clickEffect">
                                  <p:stCondLst>
                                    <p:cond delay="4000"/>
                                  </p:stCondLst>
                                  <p:childTnLst>
                                    <p:animEffect transition="out" filter="strips(upLeft)">
                                      <p:cBhvr>
                                        <p:cTn id="13" dur="10800"/>
                                        <p:tgtEl>
                                          <p:spTgt spid="11"/>
                                        </p:tgtEl>
                                      </p:cBhvr>
                                    </p:animEffect>
                                    <p:set>
                                      <p:cBhvr>
                                        <p:cTn id="14" dur="1" fill="hold">
                                          <p:stCondLst>
                                            <p:cond delay="107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strips(downLeft)">
                                      <p:cBhvr>
                                        <p:cTn id="19" dur="6400"/>
                                        <p:tgtEl>
                                          <p:spTgt spid="63"/>
                                        </p:tgtEl>
                                      </p:cBhvr>
                                    </p:animEffect>
                                  </p:childTnLst>
                                </p:cTn>
                              </p:par>
                              <p:par>
                                <p:cTn id="20" presetID="1" presetClass="mediacall" presetSubtype="0" fill="hold" nodeType="withEffect">
                                  <p:stCondLst>
                                    <p:cond delay="0"/>
                                  </p:stCondLst>
                                  <p:childTnLst>
                                    <p:cmd type="call" cmd="playFrom(0.0)">
                                      <p:cBhvr>
                                        <p:cTn id="21" dur="8080" fill="hold"/>
                                        <p:tgtEl>
                                          <p:spTgt spid="182"/>
                                        </p:tgtEl>
                                      </p:cBhvr>
                                    </p:cmd>
                                  </p:childTnLst>
                                </p:cTn>
                              </p:par>
                            </p:childTnLst>
                          </p:cTn>
                        </p:par>
                      </p:childTnLst>
                    </p:cTn>
                  </p:par>
                  <p:par>
                    <p:cTn id="22" fill="hold">
                      <p:stCondLst>
                        <p:cond delay="indefinite"/>
                      </p:stCondLst>
                      <p:childTnLst>
                        <p:par>
                          <p:cTn id="23" fill="hold">
                            <p:stCondLst>
                              <p:cond delay="0"/>
                            </p:stCondLst>
                            <p:childTnLst>
                              <p:par>
                                <p:cTn id="24" presetID="18" presetClass="exit" presetSubtype="9" fill="hold" nodeType="clickEffect">
                                  <p:stCondLst>
                                    <p:cond delay="4000"/>
                                  </p:stCondLst>
                                  <p:childTnLst>
                                    <p:animEffect transition="out" filter="strips(upLeft)">
                                      <p:cBhvr>
                                        <p:cTn id="25" dur="10800"/>
                                        <p:tgtEl>
                                          <p:spTgt spid="63"/>
                                        </p:tgtEl>
                                      </p:cBhvr>
                                    </p:animEffect>
                                    <p:set>
                                      <p:cBhvr>
                                        <p:cTn id="26" dur="1" fill="hold">
                                          <p:stCondLst>
                                            <p:cond delay="10799"/>
                                          </p:stCondLst>
                                        </p:cTn>
                                        <p:tgtEl>
                                          <p:spTgt spid="6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strips(downLeft)">
                                      <p:cBhvr>
                                        <p:cTn id="31" dur="5300"/>
                                        <p:tgtEl>
                                          <p:spTgt spid="66"/>
                                        </p:tgtEl>
                                      </p:cBhvr>
                                    </p:animEffect>
                                  </p:childTnLst>
                                </p:cTn>
                              </p:par>
                              <p:par>
                                <p:cTn id="32" presetID="1" presetClass="mediacall" presetSubtype="0" fill="hold" nodeType="withEffect">
                                  <p:stCondLst>
                                    <p:cond delay="0"/>
                                  </p:stCondLst>
                                  <p:childTnLst>
                                    <p:cmd type="call" cmd="playFrom(0.0)">
                                      <p:cBhvr>
                                        <p:cTn id="33" dur="5990" fill="hold"/>
                                        <p:tgtEl>
                                          <p:spTgt spid="169"/>
                                        </p:tgtEl>
                                      </p:cBhvr>
                                    </p:cmd>
                                  </p:childTnLst>
                                </p:cTn>
                              </p:par>
                            </p:childTnLst>
                          </p:cTn>
                        </p:par>
                      </p:childTnLst>
                    </p:cTn>
                  </p:par>
                  <p:par>
                    <p:cTn id="34" fill="hold">
                      <p:stCondLst>
                        <p:cond delay="indefinite"/>
                      </p:stCondLst>
                      <p:childTnLst>
                        <p:par>
                          <p:cTn id="35" fill="hold">
                            <p:stCondLst>
                              <p:cond delay="0"/>
                            </p:stCondLst>
                            <p:childTnLst>
                              <p:par>
                                <p:cTn id="36" presetID="18" presetClass="exit" presetSubtype="9" fill="hold" nodeType="clickEffect">
                                  <p:stCondLst>
                                    <p:cond delay="4000"/>
                                  </p:stCondLst>
                                  <p:childTnLst>
                                    <p:animEffect transition="out" filter="strips(upLeft)">
                                      <p:cBhvr>
                                        <p:cTn id="37" dur="10800"/>
                                        <p:tgtEl>
                                          <p:spTgt spid="66"/>
                                        </p:tgtEl>
                                      </p:cBhvr>
                                    </p:animEffect>
                                    <p:set>
                                      <p:cBhvr>
                                        <p:cTn id="38" dur="1" fill="hold">
                                          <p:stCondLst>
                                            <p:cond delay="10799"/>
                                          </p:stCondLst>
                                        </p:cTn>
                                        <p:tgtEl>
                                          <p:spTgt spid="6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strips(downLeft)">
                                      <p:cBhvr>
                                        <p:cTn id="43" dur="100"/>
                                        <p:tgtEl>
                                          <p:spTgt spid="74"/>
                                        </p:tgtEl>
                                      </p:cBhvr>
                                    </p:animEffect>
                                  </p:childTnLst>
                                </p:cTn>
                              </p:par>
                              <p:par>
                                <p:cTn id="44" presetID="1" presetClass="mediacall" presetSubtype="0" fill="hold" nodeType="withEffect">
                                  <p:stCondLst>
                                    <p:cond delay="0"/>
                                  </p:stCondLst>
                                  <p:childTnLst>
                                    <p:cmd type="call" cmd="playFrom(0.0)">
                                      <p:cBhvr>
                                        <p:cTn id="45" dur="8080" fill="hold"/>
                                        <p:tgtEl>
                                          <p:spTgt spid="197"/>
                                        </p:tgtEl>
                                      </p:cBhvr>
                                    </p:cmd>
                                  </p:childTnLst>
                                </p:cTn>
                              </p:par>
                            </p:childTnLst>
                          </p:cTn>
                        </p:par>
                      </p:childTnLst>
                    </p:cTn>
                  </p:par>
                  <p:par>
                    <p:cTn id="46" fill="hold">
                      <p:stCondLst>
                        <p:cond delay="indefinite"/>
                      </p:stCondLst>
                      <p:childTnLst>
                        <p:par>
                          <p:cTn id="47" fill="hold">
                            <p:stCondLst>
                              <p:cond delay="0"/>
                            </p:stCondLst>
                            <p:childTnLst>
                              <p:par>
                                <p:cTn id="48" presetID="18" presetClass="exit" presetSubtype="12" fill="hold" nodeType="clickEffect">
                                  <p:stCondLst>
                                    <p:cond delay="0"/>
                                  </p:stCondLst>
                                  <p:childTnLst>
                                    <p:animEffect transition="out" filter="strips(downLeft)">
                                      <p:cBhvr>
                                        <p:cTn id="49" dur="5000"/>
                                        <p:tgtEl>
                                          <p:spTgt spid="74"/>
                                        </p:tgtEl>
                                      </p:cBhvr>
                                    </p:animEffect>
                                    <p:set>
                                      <p:cBhvr>
                                        <p:cTn id="50" dur="1" fill="hold">
                                          <p:stCondLst>
                                            <p:cond delay="4999"/>
                                          </p:stCondLst>
                                        </p:cTn>
                                        <p:tgtEl>
                                          <p:spTgt spid="7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nodeType="clickEffect">
                                  <p:stCondLst>
                                    <p:cond delay="1000"/>
                                  </p:stCondLst>
                                  <p:childTnLst>
                                    <p:set>
                                      <p:cBhvr>
                                        <p:cTn id="54" dur="1" fill="hold">
                                          <p:stCondLst>
                                            <p:cond delay="0"/>
                                          </p:stCondLst>
                                        </p:cTn>
                                        <p:tgtEl>
                                          <p:spTgt spid="78"/>
                                        </p:tgtEl>
                                        <p:attrNameLst>
                                          <p:attrName>style.visibility</p:attrName>
                                        </p:attrNameLst>
                                      </p:cBhvr>
                                      <p:to>
                                        <p:strVal val="visible"/>
                                      </p:to>
                                    </p:set>
                                    <p:animEffect transition="in" filter="strips(downLeft)">
                                      <p:cBhvr>
                                        <p:cTn id="55" dur="7400"/>
                                        <p:tgtEl>
                                          <p:spTgt spid="78"/>
                                        </p:tgtEl>
                                      </p:cBhvr>
                                    </p:animEffect>
                                  </p:childTnLst>
                                </p:cTn>
                              </p:par>
                              <p:par>
                                <p:cTn id="56" presetID="1" presetClass="mediacall" presetSubtype="0" fill="hold" nodeType="withEffect">
                                  <p:stCondLst>
                                    <p:cond delay="0"/>
                                  </p:stCondLst>
                                  <p:childTnLst>
                                    <p:cmd type="call" cmd="playFrom(0.0)">
                                      <p:cBhvr>
                                        <p:cTn id="57" dur="8080" fill="hold"/>
                                        <p:tgtEl>
                                          <p:spTgt spid="198"/>
                                        </p:tgtEl>
                                      </p:cBhvr>
                                    </p:cmd>
                                  </p:childTnLst>
                                </p:cTn>
                              </p:par>
                            </p:childTnLst>
                          </p:cTn>
                        </p:par>
                      </p:childTnLst>
                    </p:cTn>
                  </p:par>
                  <p:par>
                    <p:cTn id="58" fill="hold">
                      <p:stCondLst>
                        <p:cond delay="indefinite"/>
                      </p:stCondLst>
                      <p:childTnLst>
                        <p:par>
                          <p:cTn id="59" fill="hold">
                            <p:stCondLst>
                              <p:cond delay="0"/>
                            </p:stCondLst>
                            <p:childTnLst>
                              <p:par>
                                <p:cTn id="60" presetID="18" presetClass="exit" presetSubtype="9" fill="hold" nodeType="clickEffect">
                                  <p:stCondLst>
                                    <p:cond delay="4000"/>
                                  </p:stCondLst>
                                  <p:childTnLst>
                                    <p:animEffect transition="out" filter="strips(upLeft)">
                                      <p:cBhvr>
                                        <p:cTn id="61" dur="10800"/>
                                        <p:tgtEl>
                                          <p:spTgt spid="78"/>
                                        </p:tgtEl>
                                      </p:cBhvr>
                                    </p:animEffect>
                                    <p:set>
                                      <p:cBhvr>
                                        <p:cTn id="62" dur="1" fill="hold">
                                          <p:stCondLst>
                                            <p:cond delay="10799"/>
                                          </p:stCondLst>
                                        </p:cTn>
                                        <p:tgtEl>
                                          <p:spTgt spid="7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strips(downLeft)">
                                      <p:cBhvr>
                                        <p:cTn id="67" dur="8800"/>
                                        <p:tgtEl>
                                          <p:spTgt spid="81"/>
                                        </p:tgtEl>
                                      </p:cBhvr>
                                    </p:animEffect>
                                  </p:childTnLst>
                                </p:cTn>
                              </p:par>
                              <p:par>
                                <p:cTn id="68" presetID="1" presetClass="mediacall" presetSubtype="0" fill="hold" nodeType="withEffect">
                                  <p:stCondLst>
                                    <p:cond delay="0"/>
                                  </p:stCondLst>
                                  <p:childTnLst>
                                    <p:cmd type="call" cmd="playFrom(0.0)">
                                      <p:cBhvr>
                                        <p:cTn id="69" dur="22337" fill="hold"/>
                                        <p:tgtEl>
                                          <p:spTgt spid="170"/>
                                        </p:tgtEl>
                                      </p:cBhvr>
                                    </p:cmd>
                                  </p:childTnLst>
                                </p:cTn>
                              </p:par>
                            </p:childTnLst>
                          </p:cTn>
                        </p:par>
                      </p:childTnLst>
                    </p:cTn>
                  </p:par>
                  <p:par>
                    <p:cTn id="70" fill="hold">
                      <p:stCondLst>
                        <p:cond delay="indefinite"/>
                      </p:stCondLst>
                      <p:childTnLst>
                        <p:par>
                          <p:cTn id="71" fill="hold">
                            <p:stCondLst>
                              <p:cond delay="0"/>
                            </p:stCondLst>
                            <p:childTnLst>
                              <p:par>
                                <p:cTn id="72" presetID="18" presetClass="exit" presetSubtype="9" fill="hold" nodeType="clickEffect">
                                  <p:stCondLst>
                                    <p:cond delay="4000"/>
                                  </p:stCondLst>
                                  <p:childTnLst>
                                    <p:animEffect transition="out" filter="strips(upLeft)">
                                      <p:cBhvr>
                                        <p:cTn id="73" dur="10800"/>
                                        <p:tgtEl>
                                          <p:spTgt spid="81"/>
                                        </p:tgtEl>
                                      </p:cBhvr>
                                    </p:animEffect>
                                    <p:set>
                                      <p:cBhvr>
                                        <p:cTn id="74" dur="1" fill="hold">
                                          <p:stCondLst>
                                            <p:cond delay="10799"/>
                                          </p:stCondLst>
                                        </p:cTn>
                                        <p:tgtEl>
                                          <p:spTgt spid="8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nodeType="clickEffect">
                                  <p:stCondLst>
                                    <p:cond delay="1000"/>
                                  </p:stCondLst>
                                  <p:childTnLst>
                                    <p:set>
                                      <p:cBhvr>
                                        <p:cTn id="78" dur="1" fill="hold">
                                          <p:stCondLst>
                                            <p:cond delay="0"/>
                                          </p:stCondLst>
                                        </p:cTn>
                                        <p:tgtEl>
                                          <p:spTgt spid="84"/>
                                        </p:tgtEl>
                                        <p:attrNameLst>
                                          <p:attrName>style.visibility</p:attrName>
                                        </p:attrNameLst>
                                      </p:cBhvr>
                                      <p:to>
                                        <p:strVal val="visible"/>
                                      </p:to>
                                    </p:set>
                                    <p:animEffect transition="in" filter="strips(downLeft)">
                                      <p:cBhvr>
                                        <p:cTn id="79" dur="7400"/>
                                        <p:tgtEl>
                                          <p:spTgt spid="84"/>
                                        </p:tgtEl>
                                      </p:cBhvr>
                                    </p:animEffect>
                                  </p:childTnLst>
                                </p:cTn>
                              </p:par>
                              <p:par>
                                <p:cTn id="80" presetID="1" presetClass="mediacall" presetSubtype="0" fill="hold" nodeType="withEffect">
                                  <p:stCondLst>
                                    <p:cond delay="0"/>
                                  </p:stCondLst>
                                  <p:childTnLst>
                                    <p:cmd type="call" cmd="playFrom(0.0)">
                                      <p:cBhvr>
                                        <p:cTn id="81" dur="8080" fill="hold"/>
                                        <p:tgtEl>
                                          <p:spTgt spid="196"/>
                                        </p:tgtEl>
                                      </p:cBhvr>
                                    </p:cmd>
                                  </p:childTnLst>
                                </p:cTn>
                              </p:par>
                            </p:childTnLst>
                          </p:cTn>
                        </p:par>
                      </p:childTnLst>
                    </p:cTn>
                  </p:par>
                  <p:par>
                    <p:cTn id="82" fill="hold">
                      <p:stCondLst>
                        <p:cond delay="indefinite"/>
                      </p:stCondLst>
                      <p:childTnLst>
                        <p:par>
                          <p:cTn id="83" fill="hold">
                            <p:stCondLst>
                              <p:cond delay="0"/>
                            </p:stCondLst>
                            <p:childTnLst>
                              <p:par>
                                <p:cTn id="84" presetID="18" presetClass="exit" presetSubtype="9" fill="hold" nodeType="clickEffect">
                                  <p:stCondLst>
                                    <p:cond delay="4000"/>
                                  </p:stCondLst>
                                  <p:childTnLst>
                                    <p:animEffect transition="out" filter="strips(upLeft)">
                                      <p:cBhvr>
                                        <p:cTn id="85" dur="10800"/>
                                        <p:tgtEl>
                                          <p:spTgt spid="84"/>
                                        </p:tgtEl>
                                      </p:cBhvr>
                                    </p:animEffect>
                                    <p:set>
                                      <p:cBhvr>
                                        <p:cTn id="86" dur="1" fill="hold">
                                          <p:stCondLst>
                                            <p:cond delay="10799"/>
                                          </p:stCondLst>
                                        </p:cTn>
                                        <p:tgtEl>
                                          <p:spTgt spid="8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strips(downLeft)">
                                      <p:cBhvr>
                                        <p:cTn id="91" dur="4600"/>
                                        <p:tgtEl>
                                          <p:spTgt spid="87"/>
                                        </p:tgtEl>
                                      </p:cBhvr>
                                    </p:animEffect>
                                  </p:childTnLst>
                                </p:cTn>
                              </p:par>
                              <p:par>
                                <p:cTn id="92" presetID="1" presetClass="mediacall" presetSubtype="0" fill="hold" nodeType="withEffect">
                                  <p:stCondLst>
                                    <p:cond delay="0"/>
                                  </p:stCondLst>
                                  <p:childTnLst>
                                    <p:cmd type="call" cmd="playFrom(0.0)">
                                      <p:cBhvr>
                                        <p:cTn id="93" dur="22337" fill="hold"/>
                                        <p:tgtEl>
                                          <p:spTgt spid="172"/>
                                        </p:tgtEl>
                                      </p:cBhvr>
                                    </p:cmd>
                                  </p:childTnLst>
                                </p:cTn>
                              </p:par>
                            </p:childTnLst>
                          </p:cTn>
                        </p:par>
                      </p:childTnLst>
                    </p:cTn>
                  </p:par>
                  <p:par>
                    <p:cTn id="94" fill="hold">
                      <p:stCondLst>
                        <p:cond delay="indefinite"/>
                      </p:stCondLst>
                      <p:childTnLst>
                        <p:par>
                          <p:cTn id="95" fill="hold">
                            <p:stCondLst>
                              <p:cond delay="0"/>
                            </p:stCondLst>
                            <p:childTnLst>
                              <p:par>
                                <p:cTn id="96" presetID="18" presetClass="exit" presetSubtype="9" fill="hold" nodeType="clickEffect">
                                  <p:stCondLst>
                                    <p:cond delay="4000"/>
                                  </p:stCondLst>
                                  <p:childTnLst>
                                    <p:animEffect transition="out" filter="strips(upLeft)">
                                      <p:cBhvr>
                                        <p:cTn id="97" dur="10800"/>
                                        <p:tgtEl>
                                          <p:spTgt spid="87"/>
                                        </p:tgtEl>
                                      </p:cBhvr>
                                    </p:animEffect>
                                    <p:set>
                                      <p:cBhvr>
                                        <p:cTn id="98" dur="1" fill="hold">
                                          <p:stCondLst>
                                            <p:cond delay="10799"/>
                                          </p:stCondLst>
                                        </p:cTn>
                                        <p:tgtEl>
                                          <p:spTgt spid="8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nodeType="clickEffect">
                                  <p:stCondLst>
                                    <p:cond delay="1000"/>
                                  </p:stCondLst>
                                  <p:childTnLst>
                                    <p:set>
                                      <p:cBhvr>
                                        <p:cTn id="102" dur="1" fill="hold">
                                          <p:stCondLst>
                                            <p:cond delay="0"/>
                                          </p:stCondLst>
                                        </p:cTn>
                                        <p:tgtEl>
                                          <p:spTgt spid="90"/>
                                        </p:tgtEl>
                                        <p:attrNameLst>
                                          <p:attrName>style.visibility</p:attrName>
                                        </p:attrNameLst>
                                      </p:cBhvr>
                                      <p:to>
                                        <p:strVal val="visible"/>
                                      </p:to>
                                    </p:set>
                                    <p:animEffect transition="in" filter="strips(downLeft)">
                                      <p:cBhvr>
                                        <p:cTn id="103" dur="7400"/>
                                        <p:tgtEl>
                                          <p:spTgt spid="90"/>
                                        </p:tgtEl>
                                      </p:cBhvr>
                                    </p:animEffect>
                                  </p:childTnLst>
                                </p:cTn>
                              </p:par>
                              <p:par>
                                <p:cTn id="104" presetID="1" presetClass="mediacall" presetSubtype="0" fill="hold" nodeType="withEffect">
                                  <p:stCondLst>
                                    <p:cond delay="0"/>
                                  </p:stCondLst>
                                  <p:childTnLst>
                                    <p:cmd type="call" cmd="playFrom(0.0)">
                                      <p:cBhvr>
                                        <p:cTn id="105" dur="8080" fill="hold"/>
                                        <p:tgtEl>
                                          <p:spTgt spid="195"/>
                                        </p:tgtEl>
                                      </p:cBhvr>
                                    </p:cmd>
                                  </p:childTnLst>
                                </p:cTn>
                              </p:par>
                            </p:childTnLst>
                          </p:cTn>
                        </p:par>
                      </p:childTnLst>
                    </p:cTn>
                  </p:par>
                  <p:par>
                    <p:cTn id="106" fill="hold">
                      <p:stCondLst>
                        <p:cond delay="indefinite"/>
                      </p:stCondLst>
                      <p:childTnLst>
                        <p:par>
                          <p:cTn id="107" fill="hold">
                            <p:stCondLst>
                              <p:cond delay="0"/>
                            </p:stCondLst>
                            <p:childTnLst>
                              <p:par>
                                <p:cTn id="108" presetID="18" presetClass="exit" presetSubtype="9" fill="hold" nodeType="clickEffect">
                                  <p:stCondLst>
                                    <p:cond delay="4000"/>
                                  </p:stCondLst>
                                  <p:childTnLst>
                                    <p:animEffect transition="out" filter="strips(upLeft)">
                                      <p:cBhvr>
                                        <p:cTn id="109" dur="10800"/>
                                        <p:tgtEl>
                                          <p:spTgt spid="90"/>
                                        </p:tgtEl>
                                      </p:cBhvr>
                                    </p:animEffect>
                                    <p:set>
                                      <p:cBhvr>
                                        <p:cTn id="110" dur="1" fill="hold">
                                          <p:stCondLst>
                                            <p:cond delay="10799"/>
                                          </p:stCondLst>
                                        </p:cTn>
                                        <p:tgtEl>
                                          <p:spTgt spid="90"/>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nodeType="clickEffect">
                                  <p:stCondLst>
                                    <p:cond delay="0"/>
                                  </p:stCondLst>
                                  <p:childTnLst>
                                    <p:set>
                                      <p:cBhvr>
                                        <p:cTn id="114" dur="1" fill="hold">
                                          <p:stCondLst>
                                            <p:cond delay="0"/>
                                          </p:stCondLst>
                                        </p:cTn>
                                        <p:tgtEl>
                                          <p:spTgt spid="93"/>
                                        </p:tgtEl>
                                        <p:attrNameLst>
                                          <p:attrName>style.visibility</p:attrName>
                                        </p:attrNameLst>
                                      </p:cBhvr>
                                      <p:to>
                                        <p:strVal val="visible"/>
                                      </p:to>
                                    </p:set>
                                    <p:animEffect transition="in" filter="strips(downLeft)">
                                      <p:cBhvr>
                                        <p:cTn id="115" dur="5300"/>
                                        <p:tgtEl>
                                          <p:spTgt spid="93"/>
                                        </p:tgtEl>
                                      </p:cBhvr>
                                    </p:animEffect>
                                  </p:childTnLst>
                                </p:cTn>
                              </p:par>
                              <p:par>
                                <p:cTn id="116" presetID="1" presetClass="mediacall" presetSubtype="0" fill="hold" nodeType="withEffect">
                                  <p:stCondLst>
                                    <p:cond delay="0"/>
                                  </p:stCondLst>
                                  <p:childTnLst>
                                    <p:cmd type="call" cmd="playFrom(0.0)">
                                      <p:cBhvr>
                                        <p:cTn id="117" dur="22337" fill="hold"/>
                                        <p:tgtEl>
                                          <p:spTgt spid="171"/>
                                        </p:tgtEl>
                                      </p:cBhvr>
                                    </p:cmd>
                                  </p:childTnLst>
                                </p:cTn>
                              </p:par>
                            </p:childTnLst>
                          </p:cTn>
                        </p:par>
                      </p:childTnLst>
                    </p:cTn>
                  </p:par>
                  <p:par>
                    <p:cTn id="118" fill="hold">
                      <p:stCondLst>
                        <p:cond delay="indefinite"/>
                      </p:stCondLst>
                      <p:childTnLst>
                        <p:par>
                          <p:cTn id="119" fill="hold">
                            <p:stCondLst>
                              <p:cond delay="0"/>
                            </p:stCondLst>
                            <p:childTnLst>
                              <p:par>
                                <p:cTn id="120" presetID="18" presetClass="exit" presetSubtype="9" fill="hold" nodeType="clickEffect">
                                  <p:stCondLst>
                                    <p:cond delay="4000"/>
                                  </p:stCondLst>
                                  <p:childTnLst>
                                    <p:animEffect transition="out" filter="strips(upLeft)">
                                      <p:cBhvr>
                                        <p:cTn id="121" dur="10800"/>
                                        <p:tgtEl>
                                          <p:spTgt spid="93"/>
                                        </p:tgtEl>
                                      </p:cBhvr>
                                    </p:animEffect>
                                    <p:set>
                                      <p:cBhvr>
                                        <p:cTn id="122" dur="1" fill="hold">
                                          <p:stCondLst>
                                            <p:cond delay="10799"/>
                                          </p:stCondLst>
                                        </p:cTn>
                                        <p:tgtEl>
                                          <p:spTgt spid="9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8" presetClass="entr" presetSubtype="12" fill="hold" nodeType="clickEffect">
                                  <p:stCondLst>
                                    <p:cond delay="0"/>
                                  </p:stCondLst>
                                  <p:childTnLst>
                                    <p:set>
                                      <p:cBhvr>
                                        <p:cTn id="126" dur="1" fill="hold">
                                          <p:stCondLst>
                                            <p:cond delay="0"/>
                                          </p:stCondLst>
                                        </p:cTn>
                                        <p:tgtEl>
                                          <p:spTgt spid="99"/>
                                        </p:tgtEl>
                                        <p:attrNameLst>
                                          <p:attrName>style.visibility</p:attrName>
                                        </p:attrNameLst>
                                      </p:cBhvr>
                                      <p:to>
                                        <p:strVal val="visible"/>
                                      </p:to>
                                    </p:set>
                                    <p:animEffect transition="in" filter="strips(downLeft)">
                                      <p:cBhvr>
                                        <p:cTn id="127" dur="100"/>
                                        <p:tgtEl>
                                          <p:spTgt spid="99"/>
                                        </p:tgtEl>
                                      </p:cBhvr>
                                    </p:animEffect>
                                  </p:childTnLst>
                                </p:cTn>
                              </p:par>
                              <p:par>
                                <p:cTn id="128" presetID="1" presetClass="mediacall" presetSubtype="0" fill="hold" nodeType="withEffect">
                                  <p:stCondLst>
                                    <p:cond delay="0"/>
                                  </p:stCondLst>
                                  <p:childTnLst>
                                    <p:cmd type="call" cmd="playFrom(0.0)">
                                      <p:cBhvr>
                                        <p:cTn id="129" dur="8080" fill="hold"/>
                                        <p:tgtEl>
                                          <p:spTgt spid="194"/>
                                        </p:tgtEl>
                                      </p:cBhvr>
                                    </p:cmd>
                                  </p:childTnLst>
                                </p:cTn>
                              </p:par>
                            </p:childTnLst>
                          </p:cTn>
                        </p:par>
                      </p:childTnLst>
                    </p:cTn>
                  </p:par>
                  <p:par>
                    <p:cTn id="130" fill="hold">
                      <p:stCondLst>
                        <p:cond delay="indefinite"/>
                      </p:stCondLst>
                      <p:childTnLst>
                        <p:par>
                          <p:cTn id="131" fill="hold">
                            <p:stCondLst>
                              <p:cond delay="0"/>
                            </p:stCondLst>
                            <p:childTnLst>
                              <p:par>
                                <p:cTn id="132" presetID="18" presetClass="exit" presetSubtype="12" fill="hold" nodeType="clickEffect">
                                  <p:stCondLst>
                                    <p:cond delay="0"/>
                                  </p:stCondLst>
                                  <p:childTnLst>
                                    <p:animEffect transition="out" filter="strips(downLeft)">
                                      <p:cBhvr>
                                        <p:cTn id="133" dur="5000"/>
                                        <p:tgtEl>
                                          <p:spTgt spid="99"/>
                                        </p:tgtEl>
                                      </p:cBhvr>
                                    </p:animEffect>
                                    <p:set>
                                      <p:cBhvr>
                                        <p:cTn id="134" dur="1" fill="hold">
                                          <p:stCondLst>
                                            <p:cond delay="4999"/>
                                          </p:stCondLst>
                                        </p:cTn>
                                        <p:tgtEl>
                                          <p:spTgt spid="9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8" presetClass="entr" presetSubtype="12" fill="hold" nodeType="clickEffect">
                                  <p:stCondLst>
                                    <p:cond delay="1000"/>
                                  </p:stCondLst>
                                  <p:childTnLst>
                                    <p:set>
                                      <p:cBhvr>
                                        <p:cTn id="138" dur="1" fill="hold">
                                          <p:stCondLst>
                                            <p:cond delay="0"/>
                                          </p:stCondLst>
                                        </p:cTn>
                                        <p:tgtEl>
                                          <p:spTgt spid="105"/>
                                        </p:tgtEl>
                                        <p:attrNameLst>
                                          <p:attrName>style.visibility</p:attrName>
                                        </p:attrNameLst>
                                      </p:cBhvr>
                                      <p:to>
                                        <p:strVal val="visible"/>
                                      </p:to>
                                    </p:set>
                                    <p:animEffect transition="in" filter="strips(downLeft)">
                                      <p:cBhvr>
                                        <p:cTn id="139" dur="7400"/>
                                        <p:tgtEl>
                                          <p:spTgt spid="105"/>
                                        </p:tgtEl>
                                      </p:cBhvr>
                                    </p:animEffect>
                                  </p:childTnLst>
                                </p:cTn>
                              </p:par>
                              <p:par>
                                <p:cTn id="140" presetID="1" presetClass="mediacall" presetSubtype="0" fill="hold" nodeType="withEffect">
                                  <p:stCondLst>
                                    <p:cond delay="0"/>
                                  </p:stCondLst>
                                  <p:childTnLst>
                                    <p:cmd type="call" cmd="playFrom(0.0)">
                                      <p:cBhvr>
                                        <p:cTn id="141" dur="8080" fill="hold"/>
                                        <p:tgtEl>
                                          <p:spTgt spid="193"/>
                                        </p:tgtEl>
                                      </p:cBhvr>
                                    </p:cmd>
                                  </p:childTnLst>
                                </p:cTn>
                              </p:par>
                            </p:childTnLst>
                          </p:cTn>
                        </p:par>
                      </p:childTnLst>
                    </p:cTn>
                  </p:par>
                  <p:par>
                    <p:cTn id="142" fill="hold">
                      <p:stCondLst>
                        <p:cond delay="indefinite"/>
                      </p:stCondLst>
                      <p:childTnLst>
                        <p:par>
                          <p:cTn id="143" fill="hold">
                            <p:stCondLst>
                              <p:cond delay="0"/>
                            </p:stCondLst>
                            <p:childTnLst>
                              <p:par>
                                <p:cTn id="144" presetID="18" presetClass="exit" presetSubtype="9" fill="hold" nodeType="clickEffect">
                                  <p:stCondLst>
                                    <p:cond delay="4000"/>
                                  </p:stCondLst>
                                  <p:childTnLst>
                                    <p:animEffect transition="out" filter="strips(upLeft)">
                                      <p:cBhvr>
                                        <p:cTn id="145" dur="10800"/>
                                        <p:tgtEl>
                                          <p:spTgt spid="105"/>
                                        </p:tgtEl>
                                      </p:cBhvr>
                                    </p:animEffect>
                                    <p:set>
                                      <p:cBhvr>
                                        <p:cTn id="146" dur="1" fill="hold">
                                          <p:stCondLst>
                                            <p:cond delay="10799"/>
                                          </p:stCondLst>
                                        </p:cTn>
                                        <p:tgtEl>
                                          <p:spTgt spid="10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8" presetClass="entr" presetSubtype="12" fill="hold" nodeType="clickEffect">
                                  <p:stCondLst>
                                    <p:cond delay="0"/>
                                  </p:stCondLst>
                                  <p:childTnLst>
                                    <p:set>
                                      <p:cBhvr>
                                        <p:cTn id="150" dur="1" fill="hold">
                                          <p:stCondLst>
                                            <p:cond delay="0"/>
                                          </p:stCondLst>
                                        </p:cTn>
                                        <p:tgtEl>
                                          <p:spTgt spid="108"/>
                                        </p:tgtEl>
                                        <p:attrNameLst>
                                          <p:attrName>style.visibility</p:attrName>
                                        </p:attrNameLst>
                                      </p:cBhvr>
                                      <p:to>
                                        <p:strVal val="visible"/>
                                      </p:to>
                                    </p:set>
                                    <p:animEffect transition="in" filter="strips(downLeft)">
                                      <p:cBhvr>
                                        <p:cTn id="151" dur="5300"/>
                                        <p:tgtEl>
                                          <p:spTgt spid="108"/>
                                        </p:tgtEl>
                                      </p:cBhvr>
                                    </p:animEffect>
                                  </p:childTnLst>
                                </p:cTn>
                              </p:par>
                              <p:par>
                                <p:cTn id="152" presetID="1" presetClass="mediacall" presetSubtype="0" fill="hold" nodeType="withEffect">
                                  <p:stCondLst>
                                    <p:cond delay="0"/>
                                  </p:stCondLst>
                                  <p:childTnLst>
                                    <p:cmd type="call" cmd="playFrom(0.0)">
                                      <p:cBhvr>
                                        <p:cTn id="153" dur="22337" fill="hold"/>
                                        <p:tgtEl>
                                          <p:spTgt spid="173"/>
                                        </p:tgtEl>
                                      </p:cBhvr>
                                    </p:cmd>
                                  </p:childTnLst>
                                </p:cTn>
                              </p:par>
                            </p:childTnLst>
                          </p:cTn>
                        </p:par>
                      </p:childTnLst>
                    </p:cTn>
                  </p:par>
                  <p:par>
                    <p:cTn id="154" fill="hold">
                      <p:stCondLst>
                        <p:cond delay="indefinite"/>
                      </p:stCondLst>
                      <p:childTnLst>
                        <p:par>
                          <p:cTn id="155" fill="hold">
                            <p:stCondLst>
                              <p:cond delay="0"/>
                            </p:stCondLst>
                            <p:childTnLst>
                              <p:par>
                                <p:cTn id="156" presetID="18" presetClass="exit" presetSubtype="9" fill="hold" nodeType="clickEffect">
                                  <p:stCondLst>
                                    <p:cond delay="4000"/>
                                  </p:stCondLst>
                                  <p:childTnLst>
                                    <p:animEffect transition="out" filter="strips(upLeft)">
                                      <p:cBhvr>
                                        <p:cTn id="157" dur="10800"/>
                                        <p:tgtEl>
                                          <p:spTgt spid="108"/>
                                        </p:tgtEl>
                                      </p:cBhvr>
                                    </p:animEffect>
                                    <p:set>
                                      <p:cBhvr>
                                        <p:cTn id="158" dur="1" fill="hold">
                                          <p:stCondLst>
                                            <p:cond delay="10799"/>
                                          </p:stCondLst>
                                        </p:cTn>
                                        <p:tgtEl>
                                          <p:spTgt spid="108"/>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8" presetClass="entr" presetSubtype="12" fill="hold" nodeType="clickEffect">
                                  <p:stCondLst>
                                    <p:cond delay="1000"/>
                                  </p:stCondLst>
                                  <p:childTnLst>
                                    <p:set>
                                      <p:cBhvr>
                                        <p:cTn id="162" dur="1" fill="hold">
                                          <p:stCondLst>
                                            <p:cond delay="0"/>
                                          </p:stCondLst>
                                        </p:cTn>
                                        <p:tgtEl>
                                          <p:spTgt spid="114"/>
                                        </p:tgtEl>
                                        <p:attrNameLst>
                                          <p:attrName>style.visibility</p:attrName>
                                        </p:attrNameLst>
                                      </p:cBhvr>
                                      <p:to>
                                        <p:strVal val="visible"/>
                                      </p:to>
                                    </p:set>
                                    <p:animEffect transition="in" filter="strips(downLeft)">
                                      <p:cBhvr>
                                        <p:cTn id="163" dur="7400"/>
                                        <p:tgtEl>
                                          <p:spTgt spid="114"/>
                                        </p:tgtEl>
                                      </p:cBhvr>
                                    </p:animEffect>
                                  </p:childTnLst>
                                </p:cTn>
                              </p:par>
                              <p:par>
                                <p:cTn id="164" presetID="1" presetClass="mediacall" presetSubtype="0" fill="hold" nodeType="withEffect">
                                  <p:stCondLst>
                                    <p:cond delay="0"/>
                                  </p:stCondLst>
                                  <p:childTnLst>
                                    <p:cmd type="call" cmd="playFrom(0.0)">
                                      <p:cBhvr>
                                        <p:cTn id="165" dur="8080" fill="hold"/>
                                        <p:tgtEl>
                                          <p:spTgt spid="192"/>
                                        </p:tgtEl>
                                      </p:cBhvr>
                                    </p:cmd>
                                  </p:childTnLst>
                                </p:cTn>
                              </p:par>
                            </p:childTnLst>
                          </p:cTn>
                        </p:par>
                      </p:childTnLst>
                    </p:cTn>
                  </p:par>
                  <p:par>
                    <p:cTn id="166" fill="hold">
                      <p:stCondLst>
                        <p:cond delay="indefinite"/>
                      </p:stCondLst>
                      <p:childTnLst>
                        <p:par>
                          <p:cTn id="167" fill="hold">
                            <p:stCondLst>
                              <p:cond delay="0"/>
                            </p:stCondLst>
                            <p:childTnLst>
                              <p:par>
                                <p:cTn id="168" presetID="18" presetClass="exit" presetSubtype="9" fill="hold" nodeType="clickEffect">
                                  <p:stCondLst>
                                    <p:cond delay="4000"/>
                                  </p:stCondLst>
                                  <p:childTnLst>
                                    <p:animEffect transition="out" filter="strips(upLeft)">
                                      <p:cBhvr>
                                        <p:cTn id="169" dur="10800"/>
                                        <p:tgtEl>
                                          <p:spTgt spid="114"/>
                                        </p:tgtEl>
                                      </p:cBhvr>
                                    </p:animEffect>
                                    <p:set>
                                      <p:cBhvr>
                                        <p:cTn id="170" dur="1" fill="hold">
                                          <p:stCondLst>
                                            <p:cond delay="10799"/>
                                          </p:stCondLst>
                                        </p:cTn>
                                        <p:tgtEl>
                                          <p:spTgt spid="114"/>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8" presetClass="entr" presetSubtype="12" fill="hold" nodeType="clickEffect">
                                  <p:stCondLst>
                                    <p:cond delay="0"/>
                                  </p:stCondLst>
                                  <p:childTnLst>
                                    <p:set>
                                      <p:cBhvr>
                                        <p:cTn id="174" dur="1" fill="hold">
                                          <p:stCondLst>
                                            <p:cond delay="0"/>
                                          </p:stCondLst>
                                        </p:cTn>
                                        <p:tgtEl>
                                          <p:spTgt spid="117"/>
                                        </p:tgtEl>
                                        <p:attrNameLst>
                                          <p:attrName>style.visibility</p:attrName>
                                        </p:attrNameLst>
                                      </p:cBhvr>
                                      <p:to>
                                        <p:strVal val="visible"/>
                                      </p:to>
                                    </p:set>
                                    <p:animEffect transition="in" filter="strips(downLeft)">
                                      <p:cBhvr>
                                        <p:cTn id="175" dur="5300"/>
                                        <p:tgtEl>
                                          <p:spTgt spid="117"/>
                                        </p:tgtEl>
                                      </p:cBhvr>
                                    </p:animEffect>
                                  </p:childTnLst>
                                </p:cTn>
                              </p:par>
                              <p:par>
                                <p:cTn id="176" presetID="1" presetClass="mediacall" presetSubtype="0" fill="hold" nodeType="withEffect">
                                  <p:stCondLst>
                                    <p:cond delay="0"/>
                                  </p:stCondLst>
                                  <p:childTnLst>
                                    <p:cmd type="call" cmd="playFrom(0.0)">
                                      <p:cBhvr>
                                        <p:cTn id="177" dur="22337" fill="hold"/>
                                        <p:tgtEl>
                                          <p:spTgt spid="174"/>
                                        </p:tgtEl>
                                      </p:cBhvr>
                                    </p:cmd>
                                  </p:childTnLst>
                                </p:cTn>
                              </p:par>
                            </p:childTnLst>
                          </p:cTn>
                        </p:par>
                      </p:childTnLst>
                    </p:cTn>
                  </p:par>
                  <p:par>
                    <p:cTn id="178" fill="hold">
                      <p:stCondLst>
                        <p:cond delay="indefinite"/>
                      </p:stCondLst>
                      <p:childTnLst>
                        <p:par>
                          <p:cTn id="179" fill="hold">
                            <p:stCondLst>
                              <p:cond delay="0"/>
                            </p:stCondLst>
                            <p:childTnLst>
                              <p:par>
                                <p:cTn id="180" presetID="18" presetClass="exit" presetSubtype="9" fill="hold" nodeType="clickEffect">
                                  <p:stCondLst>
                                    <p:cond delay="4000"/>
                                  </p:stCondLst>
                                  <p:childTnLst>
                                    <p:animEffect transition="out" filter="strips(upLeft)">
                                      <p:cBhvr>
                                        <p:cTn id="181" dur="10800"/>
                                        <p:tgtEl>
                                          <p:spTgt spid="117"/>
                                        </p:tgtEl>
                                      </p:cBhvr>
                                    </p:animEffect>
                                    <p:set>
                                      <p:cBhvr>
                                        <p:cTn id="182" dur="1" fill="hold">
                                          <p:stCondLst>
                                            <p:cond delay="10799"/>
                                          </p:stCondLst>
                                        </p:cTn>
                                        <p:tgtEl>
                                          <p:spTgt spid="117"/>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8" presetClass="entr" presetSubtype="12" fill="hold" nodeType="clickEffect">
                                  <p:stCondLst>
                                    <p:cond delay="1000"/>
                                  </p:stCondLst>
                                  <p:childTnLst>
                                    <p:set>
                                      <p:cBhvr>
                                        <p:cTn id="186" dur="1" fill="hold">
                                          <p:stCondLst>
                                            <p:cond delay="0"/>
                                          </p:stCondLst>
                                        </p:cTn>
                                        <p:tgtEl>
                                          <p:spTgt spid="120"/>
                                        </p:tgtEl>
                                        <p:attrNameLst>
                                          <p:attrName>style.visibility</p:attrName>
                                        </p:attrNameLst>
                                      </p:cBhvr>
                                      <p:to>
                                        <p:strVal val="visible"/>
                                      </p:to>
                                    </p:set>
                                    <p:animEffect transition="in" filter="strips(downLeft)">
                                      <p:cBhvr>
                                        <p:cTn id="187" dur="7400"/>
                                        <p:tgtEl>
                                          <p:spTgt spid="120"/>
                                        </p:tgtEl>
                                      </p:cBhvr>
                                    </p:animEffect>
                                  </p:childTnLst>
                                </p:cTn>
                              </p:par>
                              <p:par>
                                <p:cTn id="188" presetID="1" presetClass="mediacall" presetSubtype="0" fill="hold" nodeType="withEffect">
                                  <p:stCondLst>
                                    <p:cond delay="0"/>
                                  </p:stCondLst>
                                  <p:childTnLst>
                                    <p:cmd type="call" cmd="playFrom(0.0)">
                                      <p:cBhvr>
                                        <p:cTn id="189" dur="8080" fill="hold"/>
                                        <p:tgtEl>
                                          <p:spTgt spid="191"/>
                                        </p:tgtEl>
                                      </p:cBhvr>
                                    </p:cmd>
                                  </p:childTnLst>
                                </p:cTn>
                              </p:par>
                            </p:childTnLst>
                          </p:cTn>
                        </p:par>
                      </p:childTnLst>
                    </p:cTn>
                  </p:par>
                  <p:par>
                    <p:cTn id="190" fill="hold">
                      <p:stCondLst>
                        <p:cond delay="indefinite"/>
                      </p:stCondLst>
                      <p:childTnLst>
                        <p:par>
                          <p:cTn id="191" fill="hold">
                            <p:stCondLst>
                              <p:cond delay="0"/>
                            </p:stCondLst>
                            <p:childTnLst>
                              <p:par>
                                <p:cTn id="192" presetID="18" presetClass="exit" presetSubtype="9" fill="hold" nodeType="clickEffect">
                                  <p:stCondLst>
                                    <p:cond delay="4000"/>
                                  </p:stCondLst>
                                  <p:childTnLst>
                                    <p:animEffect transition="out" filter="strips(upLeft)">
                                      <p:cBhvr>
                                        <p:cTn id="193" dur="10800"/>
                                        <p:tgtEl>
                                          <p:spTgt spid="120"/>
                                        </p:tgtEl>
                                      </p:cBhvr>
                                    </p:animEffect>
                                    <p:set>
                                      <p:cBhvr>
                                        <p:cTn id="194" dur="1" fill="hold">
                                          <p:stCondLst>
                                            <p:cond delay="10799"/>
                                          </p:stCondLst>
                                        </p:cTn>
                                        <p:tgtEl>
                                          <p:spTgt spid="120"/>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18" presetClass="entr" presetSubtype="12" fill="hold" nodeType="clickEffect">
                                  <p:stCondLst>
                                    <p:cond delay="0"/>
                                  </p:stCondLst>
                                  <p:childTnLst>
                                    <p:set>
                                      <p:cBhvr>
                                        <p:cTn id="198" dur="1" fill="hold">
                                          <p:stCondLst>
                                            <p:cond delay="0"/>
                                          </p:stCondLst>
                                        </p:cTn>
                                        <p:tgtEl>
                                          <p:spTgt spid="123"/>
                                        </p:tgtEl>
                                        <p:attrNameLst>
                                          <p:attrName>style.visibility</p:attrName>
                                        </p:attrNameLst>
                                      </p:cBhvr>
                                      <p:to>
                                        <p:strVal val="visible"/>
                                      </p:to>
                                    </p:set>
                                    <p:animEffect transition="in" filter="strips(downLeft)">
                                      <p:cBhvr>
                                        <p:cTn id="199" dur="5300"/>
                                        <p:tgtEl>
                                          <p:spTgt spid="123"/>
                                        </p:tgtEl>
                                      </p:cBhvr>
                                    </p:animEffect>
                                  </p:childTnLst>
                                </p:cTn>
                              </p:par>
                              <p:par>
                                <p:cTn id="200" presetID="1" presetClass="mediacall" presetSubtype="0" fill="hold" nodeType="withEffect">
                                  <p:stCondLst>
                                    <p:cond delay="0"/>
                                  </p:stCondLst>
                                  <p:childTnLst>
                                    <p:cmd type="call" cmd="playFrom(0.0)">
                                      <p:cBhvr>
                                        <p:cTn id="201" dur="22337" fill="hold"/>
                                        <p:tgtEl>
                                          <p:spTgt spid="175"/>
                                        </p:tgtEl>
                                      </p:cBhvr>
                                    </p:cmd>
                                  </p:childTnLst>
                                </p:cTn>
                              </p:par>
                            </p:childTnLst>
                          </p:cTn>
                        </p:par>
                      </p:childTnLst>
                    </p:cTn>
                  </p:par>
                  <p:par>
                    <p:cTn id="202" fill="hold">
                      <p:stCondLst>
                        <p:cond delay="indefinite"/>
                      </p:stCondLst>
                      <p:childTnLst>
                        <p:par>
                          <p:cTn id="203" fill="hold">
                            <p:stCondLst>
                              <p:cond delay="0"/>
                            </p:stCondLst>
                            <p:childTnLst>
                              <p:par>
                                <p:cTn id="204" presetID="18" presetClass="exit" presetSubtype="9" fill="hold" nodeType="clickEffect">
                                  <p:stCondLst>
                                    <p:cond delay="4000"/>
                                  </p:stCondLst>
                                  <p:childTnLst>
                                    <p:animEffect transition="out" filter="strips(upLeft)">
                                      <p:cBhvr>
                                        <p:cTn id="205" dur="10800"/>
                                        <p:tgtEl>
                                          <p:spTgt spid="123"/>
                                        </p:tgtEl>
                                      </p:cBhvr>
                                    </p:animEffect>
                                    <p:set>
                                      <p:cBhvr>
                                        <p:cTn id="206" dur="1" fill="hold">
                                          <p:stCondLst>
                                            <p:cond delay="10799"/>
                                          </p:stCondLst>
                                        </p:cTn>
                                        <p:tgtEl>
                                          <p:spTgt spid="12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8" presetClass="entr" presetSubtype="12" fill="hold" nodeType="clickEffect">
                                  <p:stCondLst>
                                    <p:cond delay="1000"/>
                                  </p:stCondLst>
                                  <p:childTnLst>
                                    <p:set>
                                      <p:cBhvr>
                                        <p:cTn id="210" dur="1" fill="hold">
                                          <p:stCondLst>
                                            <p:cond delay="0"/>
                                          </p:stCondLst>
                                        </p:cTn>
                                        <p:tgtEl>
                                          <p:spTgt spid="126"/>
                                        </p:tgtEl>
                                        <p:attrNameLst>
                                          <p:attrName>style.visibility</p:attrName>
                                        </p:attrNameLst>
                                      </p:cBhvr>
                                      <p:to>
                                        <p:strVal val="visible"/>
                                      </p:to>
                                    </p:set>
                                    <p:animEffect transition="in" filter="strips(downLeft)">
                                      <p:cBhvr>
                                        <p:cTn id="211" dur="7400"/>
                                        <p:tgtEl>
                                          <p:spTgt spid="126"/>
                                        </p:tgtEl>
                                      </p:cBhvr>
                                    </p:animEffect>
                                  </p:childTnLst>
                                </p:cTn>
                              </p:par>
                              <p:par>
                                <p:cTn id="212" presetID="1" presetClass="mediacall" presetSubtype="0" fill="hold" nodeType="withEffect">
                                  <p:stCondLst>
                                    <p:cond delay="0"/>
                                  </p:stCondLst>
                                  <p:childTnLst>
                                    <p:cmd type="call" cmd="playFrom(0.0)">
                                      <p:cBhvr>
                                        <p:cTn id="213" dur="8080" fill="hold"/>
                                        <p:tgtEl>
                                          <p:spTgt spid="190"/>
                                        </p:tgtEl>
                                      </p:cBhvr>
                                    </p:cmd>
                                  </p:childTnLst>
                                </p:cTn>
                              </p:par>
                            </p:childTnLst>
                          </p:cTn>
                        </p:par>
                      </p:childTnLst>
                    </p:cTn>
                  </p:par>
                  <p:par>
                    <p:cTn id="214" fill="hold">
                      <p:stCondLst>
                        <p:cond delay="indefinite"/>
                      </p:stCondLst>
                      <p:childTnLst>
                        <p:par>
                          <p:cTn id="215" fill="hold">
                            <p:stCondLst>
                              <p:cond delay="0"/>
                            </p:stCondLst>
                            <p:childTnLst>
                              <p:par>
                                <p:cTn id="216" presetID="18" presetClass="exit" presetSubtype="9" fill="hold" nodeType="clickEffect">
                                  <p:stCondLst>
                                    <p:cond delay="4000"/>
                                  </p:stCondLst>
                                  <p:childTnLst>
                                    <p:animEffect transition="out" filter="strips(upLeft)">
                                      <p:cBhvr>
                                        <p:cTn id="217" dur="10800"/>
                                        <p:tgtEl>
                                          <p:spTgt spid="126"/>
                                        </p:tgtEl>
                                      </p:cBhvr>
                                    </p:animEffect>
                                    <p:set>
                                      <p:cBhvr>
                                        <p:cTn id="218" dur="1" fill="hold">
                                          <p:stCondLst>
                                            <p:cond delay="10799"/>
                                          </p:stCondLst>
                                        </p:cTn>
                                        <p:tgtEl>
                                          <p:spTgt spid="126"/>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18" presetClass="entr" presetSubtype="12" fill="hold" nodeType="clickEffect">
                                  <p:stCondLst>
                                    <p:cond delay="0"/>
                                  </p:stCondLst>
                                  <p:childTnLst>
                                    <p:set>
                                      <p:cBhvr>
                                        <p:cTn id="222" dur="1" fill="hold">
                                          <p:stCondLst>
                                            <p:cond delay="0"/>
                                          </p:stCondLst>
                                        </p:cTn>
                                        <p:tgtEl>
                                          <p:spTgt spid="129"/>
                                        </p:tgtEl>
                                        <p:attrNameLst>
                                          <p:attrName>style.visibility</p:attrName>
                                        </p:attrNameLst>
                                      </p:cBhvr>
                                      <p:to>
                                        <p:strVal val="visible"/>
                                      </p:to>
                                    </p:set>
                                    <p:animEffect transition="in" filter="strips(downLeft)">
                                      <p:cBhvr>
                                        <p:cTn id="223" dur="5300"/>
                                        <p:tgtEl>
                                          <p:spTgt spid="129"/>
                                        </p:tgtEl>
                                      </p:cBhvr>
                                    </p:animEffect>
                                  </p:childTnLst>
                                </p:cTn>
                              </p:par>
                              <p:par>
                                <p:cTn id="224" presetID="1" presetClass="mediacall" presetSubtype="0" fill="hold" nodeType="withEffect">
                                  <p:stCondLst>
                                    <p:cond delay="0"/>
                                  </p:stCondLst>
                                  <p:childTnLst>
                                    <p:cmd type="call" cmd="playFrom(0.0)">
                                      <p:cBhvr>
                                        <p:cTn id="225" dur="22337" fill="hold"/>
                                        <p:tgtEl>
                                          <p:spTgt spid="176"/>
                                        </p:tgtEl>
                                      </p:cBhvr>
                                    </p:cmd>
                                  </p:childTnLst>
                                </p:cTn>
                              </p:par>
                            </p:childTnLst>
                          </p:cTn>
                        </p:par>
                      </p:childTnLst>
                    </p:cTn>
                  </p:par>
                  <p:par>
                    <p:cTn id="226" fill="hold">
                      <p:stCondLst>
                        <p:cond delay="indefinite"/>
                      </p:stCondLst>
                      <p:childTnLst>
                        <p:par>
                          <p:cTn id="227" fill="hold">
                            <p:stCondLst>
                              <p:cond delay="0"/>
                            </p:stCondLst>
                            <p:childTnLst>
                              <p:par>
                                <p:cTn id="228" presetID="18" presetClass="exit" presetSubtype="9" fill="hold" nodeType="clickEffect">
                                  <p:stCondLst>
                                    <p:cond delay="4000"/>
                                  </p:stCondLst>
                                  <p:childTnLst>
                                    <p:animEffect transition="out" filter="strips(upLeft)">
                                      <p:cBhvr>
                                        <p:cTn id="229" dur="10800"/>
                                        <p:tgtEl>
                                          <p:spTgt spid="129"/>
                                        </p:tgtEl>
                                      </p:cBhvr>
                                    </p:animEffect>
                                    <p:set>
                                      <p:cBhvr>
                                        <p:cTn id="230" dur="1" fill="hold">
                                          <p:stCondLst>
                                            <p:cond delay="10799"/>
                                          </p:stCondLst>
                                        </p:cTn>
                                        <p:tgtEl>
                                          <p:spTgt spid="129"/>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18" presetClass="entr" presetSubtype="12" fill="hold" nodeType="clickEffect">
                                  <p:stCondLst>
                                    <p:cond delay="1000"/>
                                  </p:stCondLst>
                                  <p:childTnLst>
                                    <p:set>
                                      <p:cBhvr>
                                        <p:cTn id="234" dur="1" fill="hold">
                                          <p:stCondLst>
                                            <p:cond delay="0"/>
                                          </p:stCondLst>
                                        </p:cTn>
                                        <p:tgtEl>
                                          <p:spTgt spid="132"/>
                                        </p:tgtEl>
                                        <p:attrNameLst>
                                          <p:attrName>style.visibility</p:attrName>
                                        </p:attrNameLst>
                                      </p:cBhvr>
                                      <p:to>
                                        <p:strVal val="visible"/>
                                      </p:to>
                                    </p:set>
                                    <p:animEffect transition="in" filter="strips(downLeft)">
                                      <p:cBhvr>
                                        <p:cTn id="235" dur="7400"/>
                                        <p:tgtEl>
                                          <p:spTgt spid="132"/>
                                        </p:tgtEl>
                                      </p:cBhvr>
                                    </p:animEffect>
                                  </p:childTnLst>
                                </p:cTn>
                              </p:par>
                              <p:par>
                                <p:cTn id="236" presetID="1" presetClass="mediacall" presetSubtype="0" fill="hold" nodeType="withEffect">
                                  <p:stCondLst>
                                    <p:cond delay="0"/>
                                  </p:stCondLst>
                                  <p:childTnLst>
                                    <p:cmd type="call" cmd="playFrom(0.0)">
                                      <p:cBhvr>
                                        <p:cTn id="237" dur="8080" fill="hold"/>
                                        <p:tgtEl>
                                          <p:spTgt spid="189"/>
                                        </p:tgtEl>
                                      </p:cBhvr>
                                    </p:cmd>
                                  </p:childTnLst>
                                </p:cTn>
                              </p:par>
                              <p:par>
                                <p:cTn id="238" presetID="53" presetClass="entr" presetSubtype="0" fill="hold" nodeType="withEffect">
                                  <p:stCondLst>
                                    <p:cond delay="0"/>
                                  </p:stCondLst>
                                  <p:childTnLst>
                                    <p:set>
                                      <p:cBhvr>
                                        <p:cTn id="239" dur="1" fill="hold">
                                          <p:stCondLst>
                                            <p:cond delay="0"/>
                                          </p:stCondLst>
                                        </p:cTn>
                                        <p:tgtEl>
                                          <p:spTgt spid="200"/>
                                        </p:tgtEl>
                                        <p:attrNameLst>
                                          <p:attrName>style.visibility</p:attrName>
                                        </p:attrNameLst>
                                      </p:cBhvr>
                                      <p:to>
                                        <p:strVal val="visible"/>
                                      </p:to>
                                    </p:set>
                                    <p:anim calcmode="lin" valueType="num">
                                      <p:cBhvr>
                                        <p:cTn id="240" dur="2000" fill="hold"/>
                                        <p:tgtEl>
                                          <p:spTgt spid="200"/>
                                        </p:tgtEl>
                                        <p:attrNameLst>
                                          <p:attrName>ppt_w</p:attrName>
                                        </p:attrNameLst>
                                      </p:cBhvr>
                                      <p:tavLst>
                                        <p:tav tm="0">
                                          <p:val>
                                            <p:fltVal val="0"/>
                                          </p:val>
                                        </p:tav>
                                        <p:tav tm="100000">
                                          <p:val>
                                            <p:strVal val="#ppt_w"/>
                                          </p:val>
                                        </p:tav>
                                      </p:tavLst>
                                    </p:anim>
                                    <p:anim calcmode="lin" valueType="num">
                                      <p:cBhvr>
                                        <p:cTn id="241" dur="2000" fill="hold"/>
                                        <p:tgtEl>
                                          <p:spTgt spid="200"/>
                                        </p:tgtEl>
                                        <p:attrNameLst>
                                          <p:attrName>ppt_h</p:attrName>
                                        </p:attrNameLst>
                                      </p:cBhvr>
                                      <p:tavLst>
                                        <p:tav tm="0">
                                          <p:val>
                                            <p:fltVal val="0"/>
                                          </p:val>
                                        </p:tav>
                                        <p:tav tm="100000">
                                          <p:val>
                                            <p:strVal val="#ppt_h"/>
                                          </p:val>
                                        </p:tav>
                                      </p:tavLst>
                                    </p:anim>
                                    <p:animEffect transition="in" filter="fade">
                                      <p:cBhvr>
                                        <p:cTn id="242" dur="2000"/>
                                        <p:tgtEl>
                                          <p:spTgt spid="200"/>
                                        </p:tgtEl>
                                      </p:cBhvr>
                                    </p:animEffect>
                                  </p:childTnLst>
                                </p:cTn>
                              </p:par>
                            </p:childTnLst>
                          </p:cTn>
                        </p:par>
                      </p:childTnLst>
                    </p:cTn>
                  </p:par>
                  <p:par>
                    <p:cTn id="243" fill="hold">
                      <p:stCondLst>
                        <p:cond delay="indefinite"/>
                      </p:stCondLst>
                      <p:childTnLst>
                        <p:par>
                          <p:cTn id="244" fill="hold">
                            <p:stCondLst>
                              <p:cond delay="0"/>
                            </p:stCondLst>
                            <p:childTnLst>
                              <p:par>
                                <p:cTn id="245" presetID="18" presetClass="exit" presetSubtype="9" fill="hold" nodeType="clickEffect">
                                  <p:stCondLst>
                                    <p:cond delay="4000"/>
                                  </p:stCondLst>
                                  <p:childTnLst>
                                    <p:animEffect transition="out" filter="strips(upLeft)">
                                      <p:cBhvr>
                                        <p:cTn id="246" dur="10800"/>
                                        <p:tgtEl>
                                          <p:spTgt spid="132"/>
                                        </p:tgtEl>
                                      </p:cBhvr>
                                    </p:animEffect>
                                    <p:set>
                                      <p:cBhvr>
                                        <p:cTn id="247" dur="1" fill="hold">
                                          <p:stCondLst>
                                            <p:cond delay="10799"/>
                                          </p:stCondLst>
                                        </p:cTn>
                                        <p:tgtEl>
                                          <p:spTgt spid="132"/>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8" presetClass="entr" presetSubtype="12" fill="hold" nodeType="clickEffect">
                                  <p:stCondLst>
                                    <p:cond delay="0"/>
                                  </p:stCondLst>
                                  <p:childTnLst>
                                    <p:set>
                                      <p:cBhvr>
                                        <p:cTn id="251" dur="1" fill="hold">
                                          <p:stCondLst>
                                            <p:cond delay="0"/>
                                          </p:stCondLst>
                                        </p:cTn>
                                        <p:tgtEl>
                                          <p:spTgt spid="135"/>
                                        </p:tgtEl>
                                        <p:attrNameLst>
                                          <p:attrName>style.visibility</p:attrName>
                                        </p:attrNameLst>
                                      </p:cBhvr>
                                      <p:to>
                                        <p:strVal val="visible"/>
                                      </p:to>
                                    </p:set>
                                    <p:animEffect transition="in" filter="strips(downLeft)">
                                      <p:cBhvr>
                                        <p:cTn id="252" dur="5300"/>
                                        <p:tgtEl>
                                          <p:spTgt spid="135"/>
                                        </p:tgtEl>
                                      </p:cBhvr>
                                    </p:animEffect>
                                  </p:childTnLst>
                                </p:cTn>
                              </p:par>
                              <p:par>
                                <p:cTn id="253" presetID="1" presetClass="mediacall" presetSubtype="0" fill="hold" nodeType="withEffect">
                                  <p:stCondLst>
                                    <p:cond delay="0"/>
                                  </p:stCondLst>
                                  <p:childTnLst>
                                    <p:cmd type="call" cmd="playFrom(0.0)">
                                      <p:cBhvr>
                                        <p:cTn id="254" dur="22337" fill="hold"/>
                                        <p:tgtEl>
                                          <p:spTgt spid="177"/>
                                        </p:tgtEl>
                                      </p:cBhvr>
                                    </p:cmd>
                                  </p:childTnLst>
                                </p:cTn>
                              </p:par>
                            </p:childTnLst>
                          </p:cTn>
                        </p:par>
                      </p:childTnLst>
                    </p:cTn>
                  </p:par>
                  <p:par>
                    <p:cTn id="255" fill="hold">
                      <p:stCondLst>
                        <p:cond delay="indefinite"/>
                      </p:stCondLst>
                      <p:childTnLst>
                        <p:par>
                          <p:cTn id="256" fill="hold">
                            <p:stCondLst>
                              <p:cond delay="0"/>
                            </p:stCondLst>
                            <p:childTnLst>
                              <p:par>
                                <p:cTn id="257" presetID="18" presetClass="exit" presetSubtype="9" fill="hold" nodeType="clickEffect">
                                  <p:stCondLst>
                                    <p:cond delay="4000"/>
                                  </p:stCondLst>
                                  <p:childTnLst>
                                    <p:animEffect transition="out" filter="strips(upLeft)">
                                      <p:cBhvr>
                                        <p:cTn id="258" dur="10800"/>
                                        <p:tgtEl>
                                          <p:spTgt spid="135"/>
                                        </p:tgtEl>
                                      </p:cBhvr>
                                    </p:animEffect>
                                    <p:set>
                                      <p:cBhvr>
                                        <p:cTn id="259" dur="1" fill="hold">
                                          <p:stCondLst>
                                            <p:cond delay="10799"/>
                                          </p:stCondLst>
                                        </p:cTn>
                                        <p:tgtEl>
                                          <p:spTgt spid="135"/>
                                        </p:tgtEl>
                                        <p:attrNameLst>
                                          <p:attrName>style.visibility</p:attrName>
                                        </p:attrNameLst>
                                      </p:cBhvr>
                                      <p:to>
                                        <p:strVal val="hidden"/>
                                      </p:to>
                                    </p:set>
                                  </p:childTnLst>
                                </p:cTn>
                              </p:par>
                              <p:par>
                                <p:cTn id="260" presetID="9" presetClass="exit" presetSubtype="0" fill="hold" nodeType="withEffect">
                                  <p:stCondLst>
                                    <p:cond delay="0"/>
                                  </p:stCondLst>
                                  <p:childTnLst>
                                    <p:animEffect transition="out" filter="dissolve">
                                      <p:cBhvr>
                                        <p:cTn id="261" dur="2000"/>
                                        <p:tgtEl>
                                          <p:spTgt spid="200"/>
                                        </p:tgtEl>
                                      </p:cBhvr>
                                    </p:animEffect>
                                    <p:set>
                                      <p:cBhvr>
                                        <p:cTn id="262" dur="1" fill="hold">
                                          <p:stCondLst>
                                            <p:cond delay="1999"/>
                                          </p:stCondLst>
                                        </p:cTn>
                                        <p:tgtEl>
                                          <p:spTgt spid="200"/>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18" presetClass="entr" presetSubtype="12" fill="hold" nodeType="clickEffect">
                                  <p:stCondLst>
                                    <p:cond delay="1000"/>
                                  </p:stCondLst>
                                  <p:childTnLst>
                                    <p:set>
                                      <p:cBhvr>
                                        <p:cTn id="266" dur="1" fill="hold">
                                          <p:stCondLst>
                                            <p:cond delay="0"/>
                                          </p:stCondLst>
                                        </p:cTn>
                                        <p:tgtEl>
                                          <p:spTgt spid="138"/>
                                        </p:tgtEl>
                                        <p:attrNameLst>
                                          <p:attrName>style.visibility</p:attrName>
                                        </p:attrNameLst>
                                      </p:cBhvr>
                                      <p:to>
                                        <p:strVal val="visible"/>
                                      </p:to>
                                    </p:set>
                                    <p:animEffect transition="in" filter="strips(downLeft)">
                                      <p:cBhvr>
                                        <p:cTn id="267" dur="7400"/>
                                        <p:tgtEl>
                                          <p:spTgt spid="138"/>
                                        </p:tgtEl>
                                      </p:cBhvr>
                                    </p:animEffect>
                                  </p:childTnLst>
                                </p:cTn>
                              </p:par>
                              <p:par>
                                <p:cTn id="268" presetID="1" presetClass="mediacall" presetSubtype="0" fill="hold" nodeType="withEffect">
                                  <p:stCondLst>
                                    <p:cond delay="0"/>
                                  </p:stCondLst>
                                  <p:childTnLst>
                                    <p:cmd type="call" cmd="playFrom(0.0)">
                                      <p:cBhvr>
                                        <p:cTn id="269" dur="8080" fill="hold"/>
                                        <p:tgtEl>
                                          <p:spTgt spid="188"/>
                                        </p:tgtEl>
                                      </p:cBhvr>
                                    </p:cmd>
                                  </p:childTnLst>
                                </p:cTn>
                              </p:par>
                            </p:childTnLst>
                          </p:cTn>
                        </p:par>
                      </p:childTnLst>
                    </p:cTn>
                  </p:par>
                  <p:par>
                    <p:cTn id="270" fill="hold">
                      <p:stCondLst>
                        <p:cond delay="indefinite"/>
                      </p:stCondLst>
                      <p:childTnLst>
                        <p:par>
                          <p:cTn id="271" fill="hold">
                            <p:stCondLst>
                              <p:cond delay="0"/>
                            </p:stCondLst>
                            <p:childTnLst>
                              <p:par>
                                <p:cTn id="272" presetID="18" presetClass="exit" presetSubtype="9" fill="hold" nodeType="clickEffect">
                                  <p:stCondLst>
                                    <p:cond delay="4000"/>
                                  </p:stCondLst>
                                  <p:childTnLst>
                                    <p:animEffect transition="out" filter="strips(upLeft)">
                                      <p:cBhvr>
                                        <p:cTn id="273" dur="10800"/>
                                        <p:tgtEl>
                                          <p:spTgt spid="138"/>
                                        </p:tgtEl>
                                      </p:cBhvr>
                                    </p:animEffect>
                                    <p:set>
                                      <p:cBhvr>
                                        <p:cTn id="274" dur="1" fill="hold">
                                          <p:stCondLst>
                                            <p:cond delay="10799"/>
                                          </p:stCondLst>
                                        </p:cTn>
                                        <p:tgtEl>
                                          <p:spTgt spid="138"/>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18" presetClass="entr" presetSubtype="12" fill="hold" nodeType="clickEffect">
                                  <p:stCondLst>
                                    <p:cond delay="0"/>
                                  </p:stCondLst>
                                  <p:childTnLst>
                                    <p:set>
                                      <p:cBhvr>
                                        <p:cTn id="278" dur="1" fill="hold">
                                          <p:stCondLst>
                                            <p:cond delay="0"/>
                                          </p:stCondLst>
                                        </p:cTn>
                                        <p:tgtEl>
                                          <p:spTgt spid="141"/>
                                        </p:tgtEl>
                                        <p:attrNameLst>
                                          <p:attrName>style.visibility</p:attrName>
                                        </p:attrNameLst>
                                      </p:cBhvr>
                                      <p:to>
                                        <p:strVal val="visible"/>
                                      </p:to>
                                    </p:set>
                                    <p:animEffect transition="in" filter="strips(downLeft)">
                                      <p:cBhvr>
                                        <p:cTn id="279" dur="5300"/>
                                        <p:tgtEl>
                                          <p:spTgt spid="141"/>
                                        </p:tgtEl>
                                      </p:cBhvr>
                                    </p:animEffect>
                                  </p:childTnLst>
                                </p:cTn>
                              </p:par>
                              <p:par>
                                <p:cTn id="280" presetID="1" presetClass="mediacall" presetSubtype="0" fill="hold" nodeType="withEffect">
                                  <p:stCondLst>
                                    <p:cond delay="0"/>
                                  </p:stCondLst>
                                  <p:childTnLst>
                                    <p:cmd type="call" cmd="playFrom(0.0)">
                                      <p:cBhvr>
                                        <p:cTn id="281" dur="22337" fill="hold"/>
                                        <p:tgtEl>
                                          <p:spTgt spid="178"/>
                                        </p:tgtEl>
                                      </p:cBhvr>
                                    </p:cmd>
                                  </p:childTnLst>
                                </p:cTn>
                              </p:par>
                            </p:childTnLst>
                          </p:cTn>
                        </p:par>
                      </p:childTnLst>
                    </p:cTn>
                  </p:par>
                  <p:par>
                    <p:cTn id="282" fill="hold">
                      <p:stCondLst>
                        <p:cond delay="indefinite"/>
                      </p:stCondLst>
                      <p:childTnLst>
                        <p:par>
                          <p:cTn id="283" fill="hold">
                            <p:stCondLst>
                              <p:cond delay="0"/>
                            </p:stCondLst>
                            <p:childTnLst>
                              <p:par>
                                <p:cTn id="284" presetID="18" presetClass="exit" presetSubtype="9" fill="hold" nodeType="clickEffect">
                                  <p:stCondLst>
                                    <p:cond delay="4000"/>
                                  </p:stCondLst>
                                  <p:childTnLst>
                                    <p:animEffect transition="out" filter="strips(upLeft)">
                                      <p:cBhvr>
                                        <p:cTn id="285" dur="10800"/>
                                        <p:tgtEl>
                                          <p:spTgt spid="141"/>
                                        </p:tgtEl>
                                      </p:cBhvr>
                                    </p:animEffect>
                                    <p:set>
                                      <p:cBhvr>
                                        <p:cTn id="286" dur="1" fill="hold">
                                          <p:stCondLst>
                                            <p:cond delay="10799"/>
                                          </p:stCondLst>
                                        </p:cTn>
                                        <p:tgtEl>
                                          <p:spTgt spid="141"/>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18" presetClass="entr" presetSubtype="12" fill="hold" nodeType="clickEffect">
                                  <p:stCondLst>
                                    <p:cond delay="1000"/>
                                  </p:stCondLst>
                                  <p:childTnLst>
                                    <p:set>
                                      <p:cBhvr>
                                        <p:cTn id="290" dur="1" fill="hold">
                                          <p:stCondLst>
                                            <p:cond delay="0"/>
                                          </p:stCondLst>
                                        </p:cTn>
                                        <p:tgtEl>
                                          <p:spTgt spid="144"/>
                                        </p:tgtEl>
                                        <p:attrNameLst>
                                          <p:attrName>style.visibility</p:attrName>
                                        </p:attrNameLst>
                                      </p:cBhvr>
                                      <p:to>
                                        <p:strVal val="visible"/>
                                      </p:to>
                                    </p:set>
                                    <p:animEffect transition="in" filter="strips(downLeft)">
                                      <p:cBhvr>
                                        <p:cTn id="291" dur="7400"/>
                                        <p:tgtEl>
                                          <p:spTgt spid="144"/>
                                        </p:tgtEl>
                                      </p:cBhvr>
                                    </p:animEffect>
                                  </p:childTnLst>
                                </p:cTn>
                              </p:par>
                              <p:par>
                                <p:cTn id="292" presetID="1" presetClass="mediacall" presetSubtype="0" fill="hold" nodeType="withEffect">
                                  <p:stCondLst>
                                    <p:cond delay="0"/>
                                  </p:stCondLst>
                                  <p:childTnLst>
                                    <p:cmd type="call" cmd="playFrom(0.0)">
                                      <p:cBhvr>
                                        <p:cTn id="293" dur="8080" fill="hold"/>
                                        <p:tgtEl>
                                          <p:spTgt spid="187"/>
                                        </p:tgtEl>
                                      </p:cBhvr>
                                    </p:cmd>
                                  </p:childTnLst>
                                </p:cTn>
                              </p:par>
                            </p:childTnLst>
                          </p:cTn>
                        </p:par>
                      </p:childTnLst>
                    </p:cTn>
                  </p:par>
                  <p:par>
                    <p:cTn id="294" fill="hold">
                      <p:stCondLst>
                        <p:cond delay="indefinite"/>
                      </p:stCondLst>
                      <p:childTnLst>
                        <p:par>
                          <p:cTn id="295" fill="hold">
                            <p:stCondLst>
                              <p:cond delay="0"/>
                            </p:stCondLst>
                            <p:childTnLst>
                              <p:par>
                                <p:cTn id="296" presetID="18" presetClass="exit" presetSubtype="9" fill="hold" nodeType="clickEffect">
                                  <p:stCondLst>
                                    <p:cond delay="4000"/>
                                  </p:stCondLst>
                                  <p:childTnLst>
                                    <p:animEffect transition="out" filter="strips(upLeft)">
                                      <p:cBhvr>
                                        <p:cTn id="297" dur="10800"/>
                                        <p:tgtEl>
                                          <p:spTgt spid="144"/>
                                        </p:tgtEl>
                                      </p:cBhvr>
                                    </p:animEffect>
                                    <p:set>
                                      <p:cBhvr>
                                        <p:cTn id="298" dur="1" fill="hold">
                                          <p:stCondLst>
                                            <p:cond delay="10799"/>
                                          </p:stCondLst>
                                        </p:cTn>
                                        <p:tgtEl>
                                          <p:spTgt spid="144"/>
                                        </p:tgtEl>
                                        <p:attrNameLst>
                                          <p:attrName>style.visibility</p:attrName>
                                        </p:attrNameLst>
                                      </p:cBhvr>
                                      <p:to>
                                        <p:strVal val="hidden"/>
                                      </p:to>
                                    </p:set>
                                  </p:childTnLst>
                                </p:cTn>
                              </p:par>
                            </p:childTnLst>
                          </p:cTn>
                        </p:par>
                      </p:childTnLst>
                    </p:cTn>
                  </p:par>
                  <p:par>
                    <p:cTn id="299" fill="hold">
                      <p:stCondLst>
                        <p:cond delay="indefinite"/>
                      </p:stCondLst>
                      <p:childTnLst>
                        <p:par>
                          <p:cTn id="300" fill="hold">
                            <p:stCondLst>
                              <p:cond delay="0"/>
                            </p:stCondLst>
                            <p:childTnLst>
                              <p:par>
                                <p:cTn id="301" presetID="18" presetClass="entr" presetSubtype="12" fill="hold" nodeType="clickEffect">
                                  <p:stCondLst>
                                    <p:cond delay="0"/>
                                  </p:stCondLst>
                                  <p:childTnLst>
                                    <p:set>
                                      <p:cBhvr>
                                        <p:cTn id="302" dur="1" fill="hold">
                                          <p:stCondLst>
                                            <p:cond delay="0"/>
                                          </p:stCondLst>
                                        </p:cTn>
                                        <p:tgtEl>
                                          <p:spTgt spid="147"/>
                                        </p:tgtEl>
                                        <p:attrNameLst>
                                          <p:attrName>style.visibility</p:attrName>
                                        </p:attrNameLst>
                                      </p:cBhvr>
                                      <p:to>
                                        <p:strVal val="visible"/>
                                      </p:to>
                                    </p:set>
                                    <p:animEffect transition="in" filter="strips(downLeft)">
                                      <p:cBhvr>
                                        <p:cTn id="303" dur="5300"/>
                                        <p:tgtEl>
                                          <p:spTgt spid="147"/>
                                        </p:tgtEl>
                                      </p:cBhvr>
                                    </p:animEffect>
                                  </p:childTnLst>
                                </p:cTn>
                              </p:par>
                              <p:par>
                                <p:cTn id="304" presetID="1" presetClass="mediacall" presetSubtype="0" fill="hold" nodeType="withEffect">
                                  <p:stCondLst>
                                    <p:cond delay="0"/>
                                  </p:stCondLst>
                                  <p:childTnLst>
                                    <p:cmd type="call" cmd="playFrom(0.0)">
                                      <p:cBhvr>
                                        <p:cTn id="305" dur="22337" fill="hold"/>
                                        <p:tgtEl>
                                          <p:spTgt spid="179"/>
                                        </p:tgtEl>
                                      </p:cBhvr>
                                    </p:cmd>
                                  </p:childTnLst>
                                </p:cTn>
                              </p:par>
                            </p:childTnLst>
                          </p:cTn>
                        </p:par>
                      </p:childTnLst>
                    </p:cTn>
                  </p:par>
                  <p:par>
                    <p:cTn id="306" fill="hold">
                      <p:stCondLst>
                        <p:cond delay="indefinite"/>
                      </p:stCondLst>
                      <p:childTnLst>
                        <p:par>
                          <p:cTn id="307" fill="hold">
                            <p:stCondLst>
                              <p:cond delay="0"/>
                            </p:stCondLst>
                            <p:childTnLst>
                              <p:par>
                                <p:cTn id="308" presetID="18" presetClass="exit" presetSubtype="9" fill="hold" nodeType="clickEffect">
                                  <p:stCondLst>
                                    <p:cond delay="4000"/>
                                  </p:stCondLst>
                                  <p:childTnLst>
                                    <p:animEffect transition="out" filter="strips(upLeft)">
                                      <p:cBhvr>
                                        <p:cTn id="309" dur="10800"/>
                                        <p:tgtEl>
                                          <p:spTgt spid="147"/>
                                        </p:tgtEl>
                                      </p:cBhvr>
                                    </p:animEffect>
                                    <p:set>
                                      <p:cBhvr>
                                        <p:cTn id="310" dur="1" fill="hold">
                                          <p:stCondLst>
                                            <p:cond delay="10799"/>
                                          </p:stCondLst>
                                        </p:cTn>
                                        <p:tgtEl>
                                          <p:spTgt spid="147"/>
                                        </p:tgtEl>
                                        <p:attrNameLst>
                                          <p:attrName>style.visibility</p:attrName>
                                        </p:attrNameLst>
                                      </p:cBhvr>
                                      <p:to>
                                        <p:strVal val="hidden"/>
                                      </p:to>
                                    </p:set>
                                  </p:childTnLst>
                                </p:cTn>
                              </p:par>
                            </p:childTnLst>
                          </p:cTn>
                        </p:par>
                      </p:childTnLst>
                    </p:cTn>
                  </p:par>
                  <p:par>
                    <p:cTn id="311" fill="hold">
                      <p:stCondLst>
                        <p:cond delay="indefinite"/>
                      </p:stCondLst>
                      <p:childTnLst>
                        <p:par>
                          <p:cTn id="312" fill="hold">
                            <p:stCondLst>
                              <p:cond delay="0"/>
                            </p:stCondLst>
                            <p:childTnLst>
                              <p:par>
                                <p:cTn id="313" presetID="18" presetClass="entr" presetSubtype="12" fill="hold" nodeType="clickEffect">
                                  <p:stCondLst>
                                    <p:cond delay="0"/>
                                  </p:stCondLst>
                                  <p:childTnLst>
                                    <p:set>
                                      <p:cBhvr>
                                        <p:cTn id="314" dur="1" fill="hold">
                                          <p:stCondLst>
                                            <p:cond delay="0"/>
                                          </p:stCondLst>
                                        </p:cTn>
                                        <p:tgtEl>
                                          <p:spTgt spid="153"/>
                                        </p:tgtEl>
                                        <p:attrNameLst>
                                          <p:attrName>style.visibility</p:attrName>
                                        </p:attrNameLst>
                                      </p:cBhvr>
                                      <p:to>
                                        <p:strVal val="visible"/>
                                      </p:to>
                                    </p:set>
                                    <p:animEffect transition="in" filter="strips(downLeft)">
                                      <p:cBhvr>
                                        <p:cTn id="315" dur="100"/>
                                        <p:tgtEl>
                                          <p:spTgt spid="153"/>
                                        </p:tgtEl>
                                      </p:cBhvr>
                                    </p:animEffect>
                                  </p:childTnLst>
                                </p:cTn>
                              </p:par>
                              <p:par>
                                <p:cTn id="316" presetID="1" presetClass="mediacall" presetSubtype="0" fill="hold" nodeType="withEffect">
                                  <p:stCondLst>
                                    <p:cond delay="0"/>
                                  </p:stCondLst>
                                  <p:childTnLst>
                                    <p:cmd type="call" cmd="playFrom(0.0)">
                                      <p:cBhvr>
                                        <p:cTn id="317" dur="8080" fill="hold"/>
                                        <p:tgtEl>
                                          <p:spTgt spid="186"/>
                                        </p:tgtEl>
                                      </p:cBhvr>
                                    </p:cmd>
                                  </p:childTnLst>
                                </p:cTn>
                              </p:par>
                            </p:childTnLst>
                          </p:cTn>
                        </p:par>
                      </p:childTnLst>
                    </p:cTn>
                  </p:par>
                  <p:par>
                    <p:cTn id="318" fill="hold">
                      <p:stCondLst>
                        <p:cond delay="indefinite"/>
                      </p:stCondLst>
                      <p:childTnLst>
                        <p:par>
                          <p:cTn id="319" fill="hold">
                            <p:stCondLst>
                              <p:cond delay="0"/>
                            </p:stCondLst>
                            <p:childTnLst>
                              <p:par>
                                <p:cTn id="320" presetID="18" presetClass="exit" presetSubtype="12" fill="hold" nodeType="clickEffect">
                                  <p:stCondLst>
                                    <p:cond delay="0"/>
                                  </p:stCondLst>
                                  <p:childTnLst>
                                    <p:animEffect transition="out" filter="strips(downLeft)">
                                      <p:cBhvr>
                                        <p:cTn id="321" dur="5000"/>
                                        <p:tgtEl>
                                          <p:spTgt spid="153"/>
                                        </p:tgtEl>
                                      </p:cBhvr>
                                    </p:animEffect>
                                    <p:set>
                                      <p:cBhvr>
                                        <p:cTn id="322" dur="1" fill="hold">
                                          <p:stCondLst>
                                            <p:cond delay="4999"/>
                                          </p:stCondLst>
                                        </p:cTn>
                                        <p:tgtEl>
                                          <p:spTgt spid="153"/>
                                        </p:tgtEl>
                                        <p:attrNameLst>
                                          <p:attrName>style.visibility</p:attrName>
                                        </p:attrNameLst>
                                      </p:cBhvr>
                                      <p:to>
                                        <p:strVal val="hidden"/>
                                      </p:to>
                                    </p:set>
                                  </p:childTnLst>
                                </p:cTn>
                              </p:par>
                            </p:childTnLst>
                          </p:cTn>
                        </p:par>
                        <p:par>
                          <p:cTn id="323" fill="hold">
                            <p:stCondLst>
                              <p:cond delay="5000"/>
                            </p:stCondLst>
                            <p:childTnLst>
                              <p:par>
                                <p:cTn id="324" presetID="15" presetClass="entr" presetSubtype="0" fill="hold" nodeType="afterEffect">
                                  <p:stCondLst>
                                    <p:cond delay="0"/>
                                  </p:stCondLst>
                                  <p:childTnLst>
                                    <p:set>
                                      <p:cBhvr>
                                        <p:cTn id="325" dur="1" fill="hold">
                                          <p:stCondLst>
                                            <p:cond delay="0"/>
                                          </p:stCondLst>
                                        </p:cTn>
                                        <p:tgtEl>
                                          <p:spTgt spid="164"/>
                                        </p:tgtEl>
                                        <p:attrNameLst>
                                          <p:attrName>style.visibility</p:attrName>
                                        </p:attrNameLst>
                                      </p:cBhvr>
                                      <p:to>
                                        <p:strVal val="visible"/>
                                      </p:to>
                                    </p:set>
                                    <p:anim calcmode="lin" valueType="num">
                                      <p:cBhvr>
                                        <p:cTn id="326" dur="1000" fill="hold"/>
                                        <p:tgtEl>
                                          <p:spTgt spid="164"/>
                                        </p:tgtEl>
                                        <p:attrNameLst>
                                          <p:attrName>ppt_w</p:attrName>
                                        </p:attrNameLst>
                                      </p:cBhvr>
                                      <p:tavLst>
                                        <p:tav tm="0">
                                          <p:val>
                                            <p:fltVal val="0"/>
                                          </p:val>
                                        </p:tav>
                                        <p:tav tm="100000">
                                          <p:val>
                                            <p:strVal val="#ppt_w"/>
                                          </p:val>
                                        </p:tav>
                                      </p:tavLst>
                                    </p:anim>
                                    <p:anim calcmode="lin" valueType="num">
                                      <p:cBhvr>
                                        <p:cTn id="327" dur="1000" fill="hold"/>
                                        <p:tgtEl>
                                          <p:spTgt spid="164"/>
                                        </p:tgtEl>
                                        <p:attrNameLst>
                                          <p:attrName>ppt_h</p:attrName>
                                        </p:attrNameLst>
                                      </p:cBhvr>
                                      <p:tavLst>
                                        <p:tav tm="0">
                                          <p:val>
                                            <p:fltVal val="0"/>
                                          </p:val>
                                        </p:tav>
                                        <p:tav tm="100000">
                                          <p:val>
                                            <p:strVal val="#ppt_h"/>
                                          </p:val>
                                        </p:tav>
                                      </p:tavLst>
                                    </p:anim>
                                    <p:anim calcmode="lin" valueType="num">
                                      <p:cBhvr>
                                        <p:cTn id="328" dur="1000" fill="hold"/>
                                        <p:tgtEl>
                                          <p:spTgt spid="164"/>
                                        </p:tgtEl>
                                        <p:attrNameLst>
                                          <p:attrName>ppt_x</p:attrName>
                                        </p:attrNameLst>
                                      </p:cBhvr>
                                      <p:tavLst>
                                        <p:tav tm="0" fmla="#ppt_x+(cos(-2*pi*(1-$))*-#ppt_x-sin(-2*pi*(1-$))*(1-#ppt_y))*(1-$)">
                                          <p:val>
                                            <p:fltVal val="0"/>
                                          </p:val>
                                        </p:tav>
                                        <p:tav tm="100000">
                                          <p:val>
                                            <p:fltVal val="1"/>
                                          </p:val>
                                        </p:tav>
                                      </p:tavLst>
                                    </p:anim>
                                    <p:anim calcmode="lin" valueType="num">
                                      <p:cBhvr>
                                        <p:cTn id="329" dur="1000" fill="hold"/>
                                        <p:tgtEl>
                                          <p:spTgt spid="164"/>
                                        </p:tgtEl>
                                        <p:attrNameLst>
                                          <p:attrName>ppt_y</p:attrName>
                                        </p:attrNameLst>
                                      </p:cBhvr>
                                      <p:tavLst>
                                        <p:tav tm="0" fmla="#ppt_y+(sin(-2*pi*(1-$))*-#ppt_x+cos(-2*pi*(1-$))*(1-#ppt_y))*(1-$)">
                                          <p:val>
                                            <p:fltVal val="0"/>
                                          </p:val>
                                        </p:tav>
                                        <p:tav tm="100000">
                                          <p:val>
                                            <p:fltVal val="1"/>
                                          </p:val>
                                        </p:tav>
                                      </p:tavLst>
                                    </p:anim>
                                  </p:childTnLst>
                                </p:cTn>
                              </p:par>
                              <p:par>
                                <p:cTn id="330" presetID="1" presetClass="mediacall" presetSubtype="0" fill="hold" nodeType="withEffect">
                                  <p:stCondLst>
                                    <p:cond delay="0"/>
                                  </p:stCondLst>
                                  <p:childTnLst>
                                    <p:cmd type="call" cmd="playFrom(0.0)">
                                      <p:cBhvr>
                                        <p:cTn id="331" dur="13200" fill="hold"/>
                                        <p:tgtEl>
                                          <p:spTgt spid="199"/>
                                        </p:tgtEl>
                                      </p:cBhvr>
                                    </p:cmd>
                                  </p:childTnLst>
                                </p:cTn>
                              </p:par>
                              <p:par>
                                <p:cTn id="332" presetID="0" presetClass="path" presetSubtype="0" accel="50000" decel="50000" fill="hold" nodeType="withEffect">
                                  <p:stCondLst>
                                    <p:cond delay="100"/>
                                  </p:stCondLst>
                                  <p:childTnLst>
                                    <p:animMotion origin="layout" path="M -2.22222E-6 -7.58557E-7 C -0.00555 -0.00578 -0.00729 -0.01619 -0.01198 -0.02405 C -0.01892 -0.0518 -0.01024 -0.02035 -0.01875 -0.0414 C -0.02187 -0.0488 -0.02153 -0.05296 -0.02691 -0.05874 C -0.03073 -0.08372 -0.03975 -0.10684 -0.04444 -0.13205 C -0.04653 -0.14408 -0.04514 -0.14015 -0.04705 -0.15541 C -0.04844 -0.16697 -0.05225 -0.17784 -0.05364 -0.18964 C -0.05729 -0.21647 -0.06076 -0.24422 -0.06319 -0.27174 C -0.0625 -0.30782 -0.06909 -0.33857 -0.05764 -0.36633 C -0.05659 -0.38182 -0.05469 -0.38922 -0.05104 -0.40264 C -0.0493 -0.41744 -0.04583 -0.43247 -0.04166 -0.44588 C -0.03889 -0.47178 -0.03264 -0.49167 -0.02534 -0.51457 C -0.02482 -0.51665 -0.025 -0.51919 -0.02413 -0.52151 C -0.01927 -0.5303 -0.01441 -0.537 -0.00937 -0.54487 C -0.00937 -0.54487 -0.00121 -0.55851 -2.22222E-6 -0.5599 C 0.01684 -0.57609 0.03386 -0.59042 0.05104 -0.60499 C 0.06667 -0.61887 0.08785 -0.63945 0.10469 -0.64639 C 0.10834 -0.6494 0.11146 -0.65402 0.11545 -0.65703 C 0.11806 -0.65865 0.12344 -0.66119 0.12344 -0.66073 C 0.12865 -0.66651 0.13212 -0.66744 0.1382 -0.66952 C 0.21077 -0.66859 0.28438 -0.67021 0.35712 -0.66351 C 0.37136 -0.65772 0.38646 -0.65587 0.40018 -0.64801 C 0.40365 -0.64894 0.40729 -0.64894 0.41059 -0.65009 C 0.41198 -0.65125 0.41337 -0.65379 0.41476 -0.65449 C 0.43229 -0.66281 0.45087 -0.66536 0.46841 -0.67229 C 0.47917 -0.67599 0.48733 -0.68039 0.49809 -0.68247 C 0.50382 -0.68571 0.51129 -0.68894 0.51563 -0.69542 C 0.52014 -0.70305 0.52275 -0.70721 0.529 -0.71068 C 0.53924 -0.7271 0.53403 -0.7234 0.54254 -0.7278 C 0.54722 -0.7352 0.55035 -0.74144 0.55295 -0.75139 C 0.55521 -0.75902 0.55573 -0.76596 0.55851 -0.77289 C 0.56025 -0.78469 0.56268 -0.79625 0.56528 -0.80782 C 0.5665 -0.82956 0.56875 -0.85291 0.56372 -0.87396 C 0.56285 -0.88344 0.56198 -0.89246 0.55972 -0.90148 C 0.55903 -0.92414 0.55886 -0.94311 0.55591 -0.96392 C 0.55504 -0.97109 0.55313 -0.97872 0.55174 -0.98566 C 0.55087 -0.99005 0.54775 -0.99861 0.54775 -0.99792 " pathEditMode="relative" rAng="0" ptsTypes="ffffffffffffffffffffffffffffffffffffA">
                                      <p:cBhvr>
                                        <p:cTn id="333" dur="14500" fill="hold"/>
                                        <p:tgtEl>
                                          <p:spTgt spid="164"/>
                                        </p:tgtEl>
                                        <p:attrNameLst>
                                          <p:attrName>ppt_x</p:attrName>
                                          <p:attrName>ppt_y</p:attrName>
                                        </p:attrNameLst>
                                      </p:cBhvr>
                                      <p:rCtr x="250" y="-499"/>
                                    </p:animMotion>
                                  </p:childTnLst>
                                </p:cTn>
                              </p:par>
                            </p:childTnLst>
                          </p:cTn>
                        </p:par>
                      </p:childTnLst>
                    </p:cTn>
                  </p:par>
                  <p:par>
                    <p:cTn id="334" fill="hold">
                      <p:stCondLst>
                        <p:cond delay="indefinite"/>
                      </p:stCondLst>
                      <p:childTnLst>
                        <p:par>
                          <p:cTn id="335" fill="hold">
                            <p:stCondLst>
                              <p:cond delay="0"/>
                            </p:stCondLst>
                            <p:childTnLst>
                              <p:par>
                                <p:cTn id="336" presetID="18" presetClass="entr" presetSubtype="12" fill="hold" nodeType="clickEffect">
                                  <p:stCondLst>
                                    <p:cond delay="4000"/>
                                  </p:stCondLst>
                                  <p:childTnLst>
                                    <p:set>
                                      <p:cBhvr>
                                        <p:cTn id="337" dur="1" fill="hold">
                                          <p:stCondLst>
                                            <p:cond delay="0"/>
                                          </p:stCondLst>
                                        </p:cTn>
                                        <p:tgtEl>
                                          <p:spTgt spid="156"/>
                                        </p:tgtEl>
                                        <p:attrNameLst>
                                          <p:attrName>style.visibility</p:attrName>
                                        </p:attrNameLst>
                                      </p:cBhvr>
                                      <p:to>
                                        <p:strVal val="visible"/>
                                      </p:to>
                                    </p:set>
                                    <p:animEffect transition="in" filter="strips(downLeft)">
                                      <p:cBhvr>
                                        <p:cTn id="338" dur="500"/>
                                        <p:tgtEl>
                                          <p:spTgt spid="156"/>
                                        </p:tgtEl>
                                      </p:cBhvr>
                                    </p:animEffect>
                                  </p:childTnLst>
                                </p:cTn>
                              </p:par>
                              <p:par>
                                <p:cTn id="339" presetID="1" presetClass="mediacall" presetSubtype="0" fill="hold" nodeType="withEffect">
                                  <p:stCondLst>
                                    <p:cond delay="0"/>
                                  </p:stCondLst>
                                  <p:childTnLst>
                                    <p:cmd type="call" cmd="playFrom(0.0)">
                                      <p:cBhvr>
                                        <p:cTn id="340" dur="8080" fill="hold"/>
                                        <p:tgtEl>
                                          <p:spTgt spid="184"/>
                                        </p:tgtEl>
                                      </p:cBhvr>
                                    </p:cmd>
                                  </p:childTnLst>
                                </p:cTn>
                              </p:par>
                            </p:childTnLst>
                          </p:cTn>
                        </p:par>
                      </p:childTnLst>
                    </p:cTn>
                  </p:par>
                  <p:par>
                    <p:cTn id="341" fill="hold">
                      <p:stCondLst>
                        <p:cond delay="indefinite"/>
                      </p:stCondLst>
                      <p:childTnLst>
                        <p:par>
                          <p:cTn id="342" fill="hold">
                            <p:stCondLst>
                              <p:cond delay="0"/>
                            </p:stCondLst>
                            <p:childTnLst>
                              <p:par>
                                <p:cTn id="343" presetID="18" presetClass="exit" presetSubtype="12" fill="hold" nodeType="clickEffect">
                                  <p:stCondLst>
                                    <p:cond delay="0"/>
                                  </p:stCondLst>
                                  <p:childTnLst>
                                    <p:animEffect transition="out" filter="strips(downLeft)">
                                      <p:cBhvr>
                                        <p:cTn id="344" dur="500"/>
                                        <p:tgtEl>
                                          <p:spTgt spid="156"/>
                                        </p:tgtEl>
                                      </p:cBhvr>
                                    </p:animEffect>
                                    <p:set>
                                      <p:cBhvr>
                                        <p:cTn id="345" dur="1" fill="hold">
                                          <p:stCondLst>
                                            <p:cond delay="499"/>
                                          </p:stCondLst>
                                        </p:cTn>
                                        <p:tgtEl>
                                          <p:spTgt spid="156"/>
                                        </p:tgtEl>
                                        <p:attrNameLst>
                                          <p:attrName>style.visibility</p:attrName>
                                        </p:attrNameLst>
                                      </p:cBhvr>
                                      <p:to>
                                        <p:strVal val="hidden"/>
                                      </p:to>
                                    </p:set>
                                  </p:childTnLst>
                                </p:cTn>
                              </p:par>
                            </p:childTnLst>
                          </p:cTn>
                        </p:par>
                      </p:childTnLst>
                    </p:cTn>
                  </p:par>
                  <p:par>
                    <p:cTn id="346" fill="hold">
                      <p:stCondLst>
                        <p:cond delay="indefinite"/>
                      </p:stCondLst>
                      <p:childTnLst>
                        <p:par>
                          <p:cTn id="347" fill="hold">
                            <p:stCondLst>
                              <p:cond delay="0"/>
                            </p:stCondLst>
                            <p:childTnLst>
                              <p:par>
                                <p:cTn id="348" presetID="0" presetClass="path" presetSubtype="0" accel="50000" decel="50000" fill="hold" nodeType="clickEffect">
                                  <p:stCondLst>
                                    <p:cond delay="0"/>
                                  </p:stCondLst>
                                  <p:childTnLst>
                                    <p:animMotion origin="layout" path="M -1.94444E-6 2.49769E-6 L 0.62205 2.49769E-6 " pathEditMode="relative" ptsTypes="AA">
                                      <p:cBhvr>
                                        <p:cTn id="349" dur="2000" fill="hold"/>
                                        <p:tgtEl>
                                          <p:spTgt spid="1029"/>
                                        </p:tgtEl>
                                        <p:attrNameLst>
                                          <p:attrName>ppt_x</p:attrName>
                                          <p:attrName>ppt_y</p:attrName>
                                        </p:attrNameLst>
                                      </p:cBhvr>
                                    </p:animMotion>
                                  </p:childTnLst>
                                </p:cTn>
                              </p:par>
                              <p:par>
                                <p:cTn id="350" presetID="1" presetClass="mediacall" presetSubtype="0" fill="hold" nodeType="withEffect">
                                  <p:stCondLst>
                                    <p:cond delay="0"/>
                                  </p:stCondLst>
                                  <p:childTnLst>
                                    <p:cmd type="call" cmd="playFrom(0.0)">
                                      <p:cBhvr>
                                        <p:cTn id="351" dur="22337" fill="hold"/>
                                        <p:tgtEl>
                                          <p:spTgt spid="180"/>
                                        </p:tgtEl>
                                      </p:cBhvr>
                                    </p:cmd>
                                  </p:childTnLst>
                                </p:cTn>
                              </p:par>
                            </p:childTnLst>
                          </p:cTn>
                        </p:par>
                      </p:childTnLst>
                    </p:cTn>
                  </p:par>
                  <p:par>
                    <p:cTn id="352" fill="hold">
                      <p:stCondLst>
                        <p:cond delay="indefinite"/>
                      </p:stCondLst>
                      <p:childTnLst>
                        <p:par>
                          <p:cTn id="353" fill="hold">
                            <p:stCondLst>
                              <p:cond delay="0"/>
                            </p:stCondLst>
                            <p:childTnLst>
                              <p:par>
                                <p:cTn id="354" presetID="0" presetClass="path" presetSubtype="0" accel="50000" decel="50000" fill="hold" nodeType="clickEffect">
                                  <p:stCondLst>
                                    <p:cond delay="0"/>
                                  </p:stCondLst>
                                  <p:childTnLst>
                                    <p:animMotion origin="layout" path="M -4.72222E-6 -1.82239E-6 L 0.26771 -1.82239E-6 " pathEditMode="relative" ptsTypes="AA">
                                      <p:cBhvr>
                                        <p:cTn id="355" dur="2000" fill="hold"/>
                                        <p:tgtEl>
                                          <p:spTgt spid="1027"/>
                                        </p:tgtEl>
                                        <p:attrNameLst>
                                          <p:attrName>ppt_x</p:attrName>
                                          <p:attrName>ppt_y</p:attrName>
                                        </p:attrNameLst>
                                      </p:cBhvr>
                                    </p:animMotion>
                                  </p:childTnLst>
                                </p:cTn>
                              </p:par>
                            </p:childTnLst>
                          </p:cTn>
                        </p:par>
                      </p:childTnLst>
                    </p:cTn>
                  </p:par>
                  <p:par>
                    <p:cTn id="356" fill="hold">
                      <p:stCondLst>
                        <p:cond delay="indefinite"/>
                      </p:stCondLst>
                      <p:childTnLst>
                        <p:par>
                          <p:cTn id="357" fill="hold">
                            <p:stCondLst>
                              <p:cond delay="0"/>
                            </p:stCondLst>
                            <p:childTnLst>
                              <p:par>
                                <p:cTn id="358" presetID="18" presetClass="entr" presetSubtype="12" fill="hold" nodeType="clickEffect">
                                  <p:stCondLst>
                                    <p:cond delay="1000"/>
                                  </p:stCondLst>
                                  <p:childTnLst>
                                    <p:set>
                                      <p:cBhvr>
                                        <p:cTn id="359" dur="1" fill="hold">
                                          <p:stCondLst>
                                            <p:cond delay="0"/>
                                          </p:stCondLst>
                                        </p:cTn>
                                        <p:tgtEl>
                                          <p:spTgt spid="160"/>
                                        </p:tgtEl>
                                        <p:attrNameLst>
                                          <p:attrName>style.visibility</p:attrName>
                                        </p:attrNameLst>
                                      </p:cBhvr>
                                      <p:to>
                                        <p:strVal val="visible"/>
                                      </p:to>
                                    </p:set>
                                    <p:animEffect transition="in" filter="strips(downLeft)">
                                      <p:cBhvr>
                                        <p:cTn id="360" dur="7400"/>
                                        <p:tgtEl>
                                          <p:spTgt spid="160"/>
                                        </p:tgtEl>
                                      </p:cBhvr>
                                    </p:animEffect>
                                  </p:childTnLst>
                                </p:cTn>
                              </p:par>
                              <p:par>
                                <p:cTn id="361" presetID="1" presetClass="mediacall" presetSubtype="0" fill="hold" nodeType="withEffect">
                                  <p:stCondLst>
                                    <p:cond delay="0"/>
                                  </p:stCondLst>
                                  <p:childTnLst>
                                    <p:cmd type="call" cmd="playFrom(0.0)">
                                      <p:cBhvr>
                                        <p:cTn id="362" dur="8080" fill="hold"/>
                                        <p:tgtEl>
                                          <p:spTgt spid="183"/>
                                        </p:tgtEl>
                                      </p:cBhvr>
                                    </p:cmd>
                                  </p:childTnLst>
                                </p:cTn>
                              </p:par>
                            </p:childTnLst>
                          </p:cTn>
                        </p:par>
                      </p:childTnLst>
                    </p:cTn>
                  </p:par>
                  <p:par>
                    <p:cTn id="363" fill="hold">
                      <p:stCondLst>
                        <p:cond delay="indefinite"/>
                      </p:stCondLst>
                      <p:childTnLst>
                        <p:par>
                          <p:cTn id="364" fill="hold">
                            <p:stCondLst>
                              <p:cond delay="0"/>
                            </p:stCondLst>
                            <p:childTnLst>
                              <p:par>
                                <p:cTn id="365" presetID="18" presetClass="exit" presetSubtype="9" fill="hold" nodeType="clickEffect">
                                  <p:stCondLst>
                                    <p:cond delay="4000"/>
                                  </p:stCondLst>
                                  <p:childTnLst>
                                    <p:animEffect transition="out" filter="strips(upLeft)">
                                      <p:cBhvr>
                                        <p:cTn id="366" dur="10800"/>
                                        <p:tgtEl>
                                          <p:spTgt spid="160"/>
                                        </p:tgtEl>
                                      </p:cBhvr>
                                    </p:animEffect>
                                    <p:set>
                                      <p:cBhvr>
                                        <p:cTn id="367" dur="1" fill="hold">
                                          <p:stCondLst>
                                            <p:cond delay="10799"/>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68"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69"/>
                </p:tgtEl>
              </p:cMediaNode>
            </p:audio>
            <p:audio>
              <p:cMediaNode showWhenStopped="0">
                <p:cTn id="369"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0"/>
                </p:tgtEl>
              </p:cMediaNode>
            </p:audio>
            <p:audio>
              <p:cMediaNode showWhenStopped="0">
                <p:cTn id="37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1"/>
                </p:tgtEl>
              </p:cMediaNode>
            </p:audio>
            <p:audio>
              <p:cMediaNode showWhenStopped="0">
                <p:cTn id="37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2"/>
                </p:tgtEl>
              </p:cMediaNode>
            </p:audio>
            <p:audio>
              <p:cMediaNode showWhenStopped="0">
                <p:cTn id="37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3"/>
                </p:tgtEl>
              </p:cMediaNode>
            </p:audio>
            <p:audio>
              <p:cMediaNode showWhenStopped="0">
                <p:cTn id="37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4"/>
                </p:tgtEl>
              </p:cMediaNode>
            </p:audio>
            <p:audio>
              <p:cMediaNode showWhenStopped="0">
                <p:cTn id="374"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5"/>
                </p:tgtEl>
              </p:cMediaNode>
            </p:audio>
            <p:audio>
              <p:cMediaNode showWhenStopped="0">
                <p:cTn id="37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6"/>
                </p:tgtEl>
              </p:cMediaNode>
            </p:audio>
            <p:audio>
              <p:cMediaNode showWhenStopped="0">
                <p:cTn id="37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7"/>
                </p:tgtEl>
              </p:cMediaNode>
            </p:audio>
            <p:audio>
              <p:cMediaNode showWhenStopped="0">
                <p:cTn id="37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8"/>
                </p:tgtEl>
              </p:cMediaNode>
            </p:audio>
            <p:audio>
              <p:cMediaNode showWhenStopped="0">
                <p:cTn id="378"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79"/>
                </p:tgtEl>
              </p:cMediaNode>
            </p:audio>
            <p:audio>
              <p:cMediaNode showWhenStopped="0">
                <p:cTn id="379"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0"/>
                </p:tgtEl>
              </p:cMediaNode>
            </p:audio>
            <p:audio>
              <p:cMediaNode showWhenStopped="0">
                <p:cTn id="38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1"/>
                </p:tgtEl>
              </p:cMediaNode>
            </p:audio>
            <p:audio>
              <p:cMediaNode showWhenStopped="0">
                <p:cTn id="38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2"/>
                </p:tgtEl>
              </p:cMediaNode>
            </p:audio>
            <p:audio>
              <p:cMediaNode showWhenStopped="0">
                <p:cTn id="38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3"/>
                </p:tgtEl>
              </p:cMediaNode>
            </p:audio>
            <p:audio>
              <p:cMediaNode showWhenStopped="0">
                <p:cTn id="38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4"/>
                </p:tgtEl>
              </p:cMediaNode>
            </p:audio>
            <p:audio>
              <p:cMediaNode showWhenStopped="0">
                <p:cTn id="384"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5"/>
                </p:tgtEl>
              </p:cMediaNode>
            </p:audio>
            <p:audio>
              <p:cMediaNode showWhenStopped="0">
                <p:cTn id="38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6"/>
                </p:tgtEl>
              </p:cMediaNode>
            </p:audio>
            <p:audio>
              <p:cMediaNode showWhenStopped="0">
                <p:cTn id="38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7"/>
                </p:tgtEl>
              </p:cMediaNode>
            </p:audio>
            <p:audio>
              <p:cMediaNode showWhenStopped="0">
                <p:cTn id="38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8"/>
                </p:tgtEl>
              </p:cMediaNode>
            </p:audio>
            <p:audio>
              <p:cMediaNode showWhenStopped="0">
                <p:cTn id="388"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9"/>
                </p:tgtEl>
              </p:cMediaNode>
            </p:audio>
            <p:audio>
              <p:cMediaNode showWhenStopped="0">
                <p:cTn id="389"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0"/>
                </p:tgtEl>
              </p:cMediaNode>
            </p:audio>
            <p:audio>
              <p:cMediaNode showWhenStopped="0">
                <p:cTn id="390"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1"/>
                </p:tgtEl>
              </p:cMediaNode>
            </p:audio>
            <p:audio>
              <p:cMediaNode showWhenStopped="0">
                <p:cTn id="391"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2"/>
                </p:tgtEl>
              </p:cMediaNode>
            </p:audio>
            <p:audio>
              <p:cMediaNode showWhenStopped="0">
                <p:cTn id="39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3"/>
                </p:tgtEl>
              </p:cMediaNode>
            </p:audio>
            <p:audio>
              <p:cMediaNode showWhenStopped="0">
                <p:cTn id="39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4"/>
                </p:tgtEl>
              </p:cMediaNode>
            </p:audio>
            <p:audio>
              <p:cMediaNode showWhenStopped="0">
                <p:cTn id="394"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5"/>
                </p:tgtEl>
              </p:cMediaNode>
            </p:audio>
            <p:audio>
              <p:cMediaNode showWhenStopped="0">
                <p:cTn id="395"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6"/>
                </p:tgtEl>
              </p:cMediaNode>
            </p:audio>
            <p:audio>
              <p:cMediaNode showWhenStopped="0">
                <p:cTn id="396"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7"/>
                </p:tgtEl>
              </p:cMediaNode>
            </p:audio>
            <p:audio>
              <p:cMediaNode showWhenStopped="0">
                <p:cTn id="39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98"/>
                </p:tgtEl>
              </p:cMediaNode>
            </p:audio>
            <p:audio>
              <p:cMediaNode showWhenStopped="0">
                <p:cTn id="398" fill="hold" display="0">
                  <p:stCondLst>
                    <p:cond delay="indefinite"/>
                  </p:stCondLst>
                  <p:endCondLst>
                    <p:cond evt="onNext" delay="0">
                      <p:tgtEl>
                        <p:sldTgt/>
                      </p:tgtEl>
                    </p:cond>
                    <p:cond evt="onPrev" delay="0">
                      <p:tgtEl>
                        <p:sldTgt/>
                      </p:tgtEl>
                    </p:cond>
                    <p:cond evt="onStopAudio" delay="0">
                      <p:tgtEl>
                        <p:sldTgt/>
                      </p:tgtEl>
                    </p:cond>
                  </p:endCondLst>
                </p:cTn>
                <p:tgtEl>
                  <p:spTgt spid="19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ews_0002.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4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BBC"/>
        </a:solidFill>
        <a:effectLst/>
      </p:bgPr>
    </p:bg>
    <p:spTree>
      <p:nvGrpSpPr>
        <p:cNvPr id="1" name=""/>
        <p:cNvGrpSpPr/>
        <p:nvPr/>
      </p:nvGrpSpPr>
      <p:grpSpPr>
        <a:xfrm>
          <a:off x="0" y="0"/>
          <a:ext cx="0" cy="0"/>
          <a:chOff x="0" y="0"/>
          <a:chExt cx="0" cy="0"/>
        </a:xfrm>
      </p:grpSpPr>
      <p:sp>
        <p:nvSpPr>
          <p:cNvPr id="4" name="Rectangle 3"/>
          <p:cNvSpPr/>
          <p:nvPr/>
        </p:nvSpPr>
        <p:spPr>
          <a:xfrm>
            <a:off x="1835696" y="476672"/>
            <a:ext cx="5256584" cy="923330"/>
          </a:xfrm>
          <a:prstGeom prst="rect">
            <a:avLst/>
          </a:prstGeom>
          <a:noFill/>
        </p:spPr>
        <p:txBody>
          <a:bodyPr wrap="square" lIns="91440" tIns="45720" rIns="91440" bIns="45720">
            <a:spAutoFit/>
          </a:bodyPr>
          <a:lstStyle/>
          <a:p>
            <a:pPr algn="ctr"/>
            <a:r>
              <a:rPr lang="fr-F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rPr>
              <a:t>Les énigmes!!!</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pitchFamily="34" charset="0"/>
            </a:endParaRPr>
          </a:p>
        </p:txBody>
      </p:sp>
      <p:pic>
        <p:nvPicPr>
          <p:cNvPr id="6" name="Image 5" descr="circle-0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048000" y="1947862"/>
            <a:ext cx="3048000" cy="2962275"/>
          </a:xfrm>
          <a:prstGeom prst="rect">
            <a:avLst/>
          </a:prstGeom>
        </p:spPr>
      </p:pic>
      <p:sp>
        <p:nvSpPr>
          <p:cNvPr id="7" name="ZoneTexte 6"/>
          <p:cNvSpPr txBox="1"/>
          <p:nvPr/>
        </p:nvSpPr>
        <p:spPr>
          <a:xfrm>
            <a:off x="323528" y="1988840"/>
            <a:ext cx="9073008" cy="461665"/>
          </a:xfrm>
          <a:prstGeom prst="rect">
            <a:avLst/>
          </a:prstGeom>
          <a:noFill/>
        </p:spPr>
        <p:txBody>
          <a:bodyPr wrap="square" rtlCol="0">
            <a:spAutoFit/>
          </a:bodyPr>
          <a:lstStyle/>
          <a:p>
            <a:r>
              <a:rPr lang="fr-FR" sz="2400" dirty="0" smtClean="0">
                <a:latin typeface="Impact" pitchFamily="34" charset="0"/>
              </a:rPr>
              <a:t>Avant de conclure cette </a:t>
            </a:r>
            <a:r>
              <a:rPr lang="fr-FR" sz="2400" i="1" dirty="0" smtClean="0">
                <a:latin typeface="Impact" pitchFamily="34" charset="0"/>
              </a:rPr>
              <a:t>3</a:t>
            </a:r>
            <a:r>
              <a:rPr lang="fr-FR" sz="2400" i="1" baseline="30000" dirty="0" smtClean="0">
                <a:latin typeface="Impact" pitchFamily="34" charset="0"/>
              </a:rPr>
              <a:t>ème</a:t>
            </a:r>
            <a:r>
              <a:rPr lang="fr-FR" sz="2400" i="1" dirty="0" smtClean="0">
                <a:latin typeface="Impact" pitchFamily="34" charset="0"/>
              </a:rPr>
              <a:t> </a:t>
            </a:r>
            <a:r>
              <a:rPr lang="fr-FR" sz="2400" dirty="0" smtClean="0">
                <a:latin typeface="Impact" pitchFamily="34" charset="0"/>
              </a:rPr>
              <a:t> édition, voici le retour des Enigmes !</a:t>
            </a:r>
            <a:endParaRPr lang="en-US" sz="2400" dirty="0">
              <a:latin typeface="Impact" pitchFamily="34" charset="0"/>
            </a:endParaRPr>
          </a:p>
        </p:txBody>
      </p:sp>
      <p:sp>
        <p:nvSpPr>
          <p:cNvPr id="8" name="ZoneTexte 7"/>
          <p:cNvSpPr txBox="1"/>
          <p:nvPr/>
        </p:nvSpPr>
        <p:spPr>
          <a:xfrm>
            <a:off x="611560" y="2564904"/>
            <a:ext cx="4608512" cy="400110"/>
          </a:xfrm>
          <a:prstGeom prst="rect">
            <a:avLst/>
          </a:prstGeom>
          <a:noFill/>
        </p:spPr>
        <p:txBody>
          <a:bodyPr wrap="square" rtlCol="0">
            <a:spAutoFit/>
          </a:bodyPr>
          <a:lstStyle/>
          <a:p>
            <a:r>
              <a:rPr lang="fr-FR" sz="2000" b="1" u="sng" dirty="0" smtClean="0"/>
              <a:t>Les réponses des énigmes de l'édition </a:t>
            </a:r>
            <a:r>
              <a:rPr lang="fr-FR" sz="2000" b="1" i="1" u="sng" dirty="0" smtClean="0"/>
              <a:t>2</a:t>
            </a:r>
            <a:r>
              <a:rPr lang="fr-FR" sz="2000" b="1" u="sng" dirty="0" smtClean="0"/>
              <a:t> :</a:t>
            </a:r>
            <a:endParaRPr lang="en-US" sz="2000" dirty="0"/>
          </a:p>
        </p:txBody>
      </p:sp>
      <p:sp>
        <p:nvSpPr>
          <p:cNvPr id="9" name="ZoneTexte 8"/>
          <p:cNvSpPr txBox="1"/>
          <p:nvPr/>
        </p:nvSpPr>
        <p:spPr>
          <a:xfrm>
            <a:off x="611560" y="2996952"/>
            <a:ext cx="1440160" cy="369332"/>
          </a:xfrm>
          <a:prstGeom prst="rect">
            <a:avLst/>
          </a:prstGeom>
          <a:noFill/>
        </p:spPr>
        <p:txBody>
          <a:bodyPr wrap="square" rtlCol="0">
            <a:spAutoFit/>
          </a:bodyPr>
          <a:lstStyle/>
          <a:p>
            <a:r>
              <a:rPr lang="fr-FR" u="sng" dirty="0" smtClean="0"/>
              <a:t>Enigme </a:t>
            </a:r>
            <a:r>
              <a:rPr lang="fr-FR" i="1" u="sng" dirty="0" smtClean="0"/>
              <a:t>3 </a:t>
            </a:r>
            <a:r>
              <a:rPr lang="fr-FR" u="sng" dirty="0" smtClean="0"/>
              <a:t>:</a:t>
            </a:r>
            <a:endParaRPr lang="en-US" dirty="0"/>
          </a:p>
        </p:txBody>
      </p:sp>
      <p:sp>
        <p:nvSpPr>
          <p:cNvPr id="10" name="ZoneTexte 9"/>
          <p:cNvSpPr txBox="1"/>
          <p:nvPr/>
        </p:nvSpPr>
        <p:spPr>
          <a:xfrm>
            <a:off x="1763688" y="2996952"/>
            <a:ext cx="6840760" cy="369332"/>
          </a:xfrm>
          <a:prstGeom prst="rect">
            <a:avLst/>
          </a:prstGeom>
          <a:noFill/>
        </p:spPr>
        <p:txBody>
          <a:bodyPr wrap="square" rtlCol="0">
            <a:spAutoFit/>
          </a:bodyPr>
          <a:lstStyle/>
          <a:p>
            <a:r>
              <a:rPr lang="fr-FR" i="1" dirty="0" smtClean="0"/>
              <a:t>Il faisait jour : à aucun moment l'énoncé n'affirme que c'est la nuit ...</a:t>
            </a:r>
            <a:endParaRPr lang="en-US" dirty="0"/>
          </a:p>
        </p:txBody>
      </p:sp>
      <p:sp>
        <p:nvSpPr>
          <p:cNvPr id="11" name="ZoneTexte 10"/>
          <p:cNvSpPr txBox="1"/>
          <p:nvPr/>
        </p:nvSpPr>
        <p:spPr>
          <a:xfrm>
            <a:off x="611560" y="3347700"/>
            <a:ext cx="1440160" cy="369332"/>
          </a:xfrm>
          <a:prstGeom prst="rect">
            <a:avLst/>
          </a:prstGeom>
          <a:noFill/>
        </p:spPr>
        <p:txBody>
          <a:bodyPr wrap="square" rtlCol="0">
            <a:spAutoFit/>
          </a:bodyPr>
          <a:lstStyle/>
          <a:p>
            <a:r>
              <a:rPr lang="fr-FR" u="sng" dirty="0" smtClean="0"/>
              <a:t>Enigme </a:t>
            </a:r>
            <a:r>
              <a:rPr lang="fr-FR" i="1" u="sng" dirty="0" smtClean="0"/>
              <a:t>4 </a:t>
            </a:r>
            <a:r>
              <a:rPr lang="fr-FR" u="sng" dirty="0" smtClean="0"/>
              <a:t>:</a:t>
            </a:r>
            <a:endParaRPr lang="en-US" dirty="0"/>
          </a:p>
        </p:txBody>
      </p:sp>
      <p:sp>
        <p:nvSpPr>
          <p:cNvPr id="12" name="ZoneTexte 11"/>
          <p:cNvSpPr txBox="1"/>
          <p:nvPr/>
        </p:nvSpPr>
        <p:spPr>
          <a:xfrm>
            <a:off x="1763688" y="3356992"/>
            <a:ext cx="6840760" cy="369332"/>
          </a:xfrm>
          <a:prstGeom prst="rect">
            <a:avLst/>
          </a:prstGeom>
          <a:noFill/>
        </p:spPr>
        <p:txBody>
          <a:bodyPr wrap="square" rtlCol="0">
            <a:spAutoFit/>
          </a:bodyPr>
          <a:lstStyle/>
          <a:p>
            <a:r>
              <a:rPr lang="fr-FR" i="1" dirty="0" smtClean="0"/>
              <a:t>Oui et non ! Le mot "introuvable" vérifie les conditions énoncées ...</a:t>
            </a:r>
            <a:endParaRPr lang="en-US" dirty="0"/>
          </a:p>
        </p:txBody>
      </p:sp>
      <p:sp>
        <p:nvSpPr>
          <p:cNvPr id="13" name="ZoneTexte 12"/>
          <p:cNvSpPr txBox="1"/>
          <p:nvPr/>
        </p:nvSpPr>
        <p:spPr>
          <a:xfrm>
            <a:off x="611560" y="3820978"/>
            <a:ext cx="5688632" cy="400110"/>
          </a:xfrm>
          <a:prstGeom prst="rect">
            <a:avLst/>
          </a:prstGeom>
          <a:noFill/>
        </p:spPr>
        <p:txBody>
          <a:bodyPr wrap="square" rtlCol="0">
            <a:spAutoFit/>
          </a:bodyPr>
          <a:lstStyle/>
          <a:p>
            <a:r>
              <a:rPr lang="fr-FR" sz="2000" b="1" u="sng" dirty="0" smtClean="0"/>
              <a:t>Et maintenant passons aux trois nouvelles énigmes :</a:t>
            </a:r>
            <a:endParaRPr lang="en-US" sz="2000" dirty="0"/>
          </a:p>
        </p:txBody>
      </p:sp>
      <p:sp>
        <p:nvSpPr>
          <p:cNvPr id="14" name="ZoneTexte 13"/>
          <p:cNvSpPr txBox="1"/>
          <p:nvPr/>
        </p:nvSpPr>
        <p:spPr>
          <a:xfrm>
            <a:off x="611560" y="4211796"/>
            <a:ext cx="1440160" cy="369332"/>
          </a:xfrm>
          <a:prstGeom prst="rect">
            <a:avLst/>
          </a:prstGeom>
          <a:noFill/>
        </p:spPr>
        <p:txBody>
          <a:bodyPr wrap="square" rtlCol="0">
            <a:spAutoFit/>
          </a:bodyPr>
          <a:lstStyle/>
          <a:p>
            <a:r>
              <a:rPr lang="fr-FR" u="sng" dirty="0" smtClean="0"/>
              <a:t>Enigme </a:t>
            </a:r>
            <a:r>
              <a:rPr lang="fr-FR" i="1" u="sng" dirty="0" smtClean="0"/>
              <a:t>5 </a:t>
            </a:r>
            <a:r>
              <a:rPr lang="fr-FR" u="sng" dirty="0" smtClean="0"/>
              <a:t>:</a:t>
            </a:r>
            <a:endParaRPr lang="en-US" dirty="0"/>
          </a:p>
        </p:txBody>
      </p:sp>
      <p:sp>
        <p:nvSpPr>
          <p:cNvPr id="15" name="ZoneTexte 14"/>
          <p:cNvSpPr txBox="1"/>
          <p:nvPr/>
        </p:nvSpPr>
        <p:spPr>
          <a:xfrm>
            <a:off x="1763688" y="4211796"/>
            <a:ext cx="6840760" cy="369332"/>
          </a:xfrm>
          <a:prstGeom prst="rect">
            <a:avLst/>
          </a:prstGeom>
          <a:noFill/>
        </p:spPr>
        <p:txBody>
          <a:bodyPr wrap="square" rtlCol="0">
            <a:spAutoFit/>
          </a:bodyPr>
          <a:lstStyle/>
          <a:p>
            <a:r>
              <a:rPr lang="fr-FR" dirty="0" smtClean="0"/>
              <a:t>Bison Ravi est l’anagramme d’un auteur célèbre. Lequel ?</a:t>
            </a:r>
            <a:endParaRPr lang="en-US" dirty="0"/>
          </a:p>
        </p:txBody>
      </p:sp>
      <p:sp>
        <p:nvSpPr>
          <p:cNvPr id="16" name="ZoneTexte 15"/>
          <p:cNvSpPr txBox="1"/>
          <p:nvPr/>
        </p:nvSpPr>
        <p:spPr>
          <a:xfrm>
            <a:off x="611560" y="4571836"/>
            <a:ext cx="1440160" cy="369332"/>
          </a:xfrm>
          <a:prstGeom prst="rect">
            <a:avLst/>
          </a:prstGeom>
          <a:noFill/>
        </p:spPr>
        <p:txBody>
          <a:bodyPr wrap="square" rtlCol="0">
            <a:spAutoFit/>
          </a:bodyPr>
          <a:lstStyle/>
          <a:p>
            <a:r>
              <a:rPr lang="fr-FR" u="sng" dirty="0" smtClean="0"/>
              <a:t>Enigme </a:t>
            </a:r>
            <a:r>
              <a:rPr lang="fr-FR" i="1" u="sng" dirty="0" smtClean="0"/>
              <a:t>6 </a:t>
            </a:r>
            <a:r>
              <a:rPr lang="fr-FR" u="sng" dirty="0" smtClean="0"/>
              <a:t>:</a:t>
            </a:r>
            <a:endParaRPr lang="en-US" dirty="0"/>
          </a:p>
        </p:txBody>
      </p:sp>
      <p:sp>
        <p:nvSpPr>
          <p:cNvPr id="17" name="ZoneTexte 16"/>
          <p:cNvSpPr txBox="1"/>
          <p:nvPr/>
        </p:nvSpPr>
        <p:spPr>
          <a:xfrm>
            <a:off x="1763688" y="4571836"/>
            <a:ext cx="6840760" cy="369332"/>
          </a:xfrm>
          <a:prstGeom prst="rect">
            <a:avLst/>
          </a:prstGeom>
          <a:noFill/>
        </p:spPr>
        <p:txBody>
          <a:bodyPr wrap="square" rtlCol="0">
            <a:spAutoFit/>
          </a:bodyPr>
          <a:lstStyle/>
          <a:p>
            <a:r>
              <a:rPr lang="fr-FR" dirty="0" smtClean="0"/>
              <a:t>Pascal </a:t>
            </a:r>
            <a:r>
              <a:rPr lang="fr-FR" dirty="0" err="1" smtClean="0"/>
              <a:t>Obispo</a:t>
            </a:r>
            <a:r>
              <a:rPr lang="fr-FR" dirty="0" smtClean="0"/>
              <a:t> est l’anagramme d’un peintre célèbre. Lequel ?</a:t>
            </a:r>
            <a:endParaRPr lang="en-US" dirty="0"/>
          </a:p>
        </p:txBody>
      </p:sp>
      <p:sp>
        <p:nvSpPr>
          <p:cNvPr id="18" name="ZoneTexte 17"/>
          <p:cNvSpPr txBox="1"/>
          <p:nvPr/>
        </p:nvSpPr>
        <p:spPr>
          <a:xfrm>
            <a:off x="611560" y="4931876"/>
            <a:ext cx="1440160" cy="369332"/>
          </a:xfrm>
          <a:prstGeom prst="rect">
            <a:avLst/>
          </a:prstGeom>
          <a:noFill/>
        </p:spPr>
        <p:txBody>
          <a:bodyPr wrap="square" rtlCol="0">
            <a:spAutoFit/>
          </a:bodyPr>
          <a:lstStyle/>
          <a:p>
            <a:r>
              <a:rPr lang="fr-FR" u="sng" dirty="0" smtClean="0"/>
              <a:t>Enigme </a:t>
            </a:r>
            <a:r>
              <a:rPr lang="fr-FR" i="1" u="sng" dirty="0" smtClean="0"/>
              <a:t>7</a:t>
            </a:r>
            <a:r>
              <a:rPr lang="fr-FR" u="sng" dirty="0" smtClean="0"/>
              <a:t>:</a:t>
            </a:r>
            <a:endParaRPr lang="en-US" dirty="0"/>
          </a:p>
        </p:txBody>
      </p:sp>
      <p:sp>
        <p:nvSpPr>
          <p:cNvPr id="19" name="ZoneTexte 18"/>
          <p:cNvSpPr txBox="1"/>
          <p:nvPr/>
        </p:nvSpPr>
        <p:spPr>
          <a:xfrm>
            <a:off x="1763688" y="4931876"/>
            <a:ext cx="6840760" cy="1200329"/>
          </a:xfrm>
          <a:prstGeom prst="rect">
            <a:avLst/>
          </a:prstGeom>
          <a:noFill/>
        </p:spPr>
        <p:txBody>
          <a:bodyPr wrap="square" rtlCol="0">
            <a:spAutoFit/>
          </a:bodyPr>
          <a:lstStyle/>
          <a:p>
            <a:r>
              <a:rPr lang="fr-FR" dirty="0" smtClean="0"/>
              <a:t>Qu’y a-t-il donc d’anormal, disons plutôt d’original, dans la phrase suivante : « Voyons, amis à l’affût, flairons, scrutons, raisonnons, puis soudain nous dirons, d’un ton triomphant, à nos voisins surpris : ‘J’ai vu, j’ai compris, j’ai vaincu !’ »</a:t>
            </a:r>
            <a:endParaRPr lang="en-US" dirty="0"/>
          </a:p>
        </p:txBody>
      </p:sp>
      <p:sp>
        <p:nvSpPr>
          <p:cNvPr id="20" name="ZoneTexte 19"/>
          <p:cNvSpPr txBox="1"/>
          <p:nvPr/>
        </p:nvSpPr>
        <p:spPr>
          <a:xfrm>
            <a:off x="1043608" y="2549222"/>
            <a:ext cx="7272808" cy="1815882"/>
          </a:xfrm>
          <a:prstGeom prst="rect">
            <a:avLst/>
          </a:prstGeom>
          <a:noFill/>
        </p:spPr>
        <p:txBody>
          <a:bodyPr wrap="square" rtlCol="0">
            <a:spAutoFit/>
          </a:bodyPr>
          <a:lstStyle/>
          <a:p>
            <a:pPr algn="ctr"/>
            <a:r>
              <a:rPr lang="fr-FR" sz="2800" dirty="0" smtClean="0">
                <a:latin typeface="Impact" pitchFamily="34" charset="0"/>
              </a:rPr>
              <a:t>Je vous rappelle également qu'il n'y a rien à gagner dans ce jeu donc ça ne sert à rien d'aller chercher les réponses sur Internet !! </a:t>
            </a:r>
            <a:br>
              <a:rPr lang="fr-FR" sz="2800" dirty="0" smtClean="0">
                <a:latin typeface="Impact" pitchFamily="34" charset="0"/>
              </a:rPr>
            </a:br>
            <a:r>
              <a:rPr lang="fr-FR" sz="2800" dirty="0" smtClean="0">
                <a:latin typeface="Impact" pitchFamily="34" charset="0"/>
              </a:rPr>
              <a:t>Bonne réflexion à toutes et à tous</a:t>
            </a:r>
            <a:endParaRPr lang="en-US" sz="2800" dirty="0">
              <a:latin typeface="Impact" pitchFamily="34" charset="0"/>
            </a:endParaRPr>
          </a:p>
        </p:txBody>
      </p:sp>
      <p:pic>
        <p:nvPicPr>
          <p:cNvPr id="21" name="Image 20" descr="812678-2.jpg"/>
          <p:cNvPicPr>
            <a:picLocks noChangeAspect="1"/>
          </p:cNvPicPr>
          <p:nvPr/>
        </p:nvPicPr>
        <p:blipFill>
          <a:blip r:embed="rId3" cstate="print"/>
          <a:stretch>
            <a:fillRect/>
          </a:stretch>
        </p:blipFill>
        <p:spPr>
          <a:xfrm>
            <a:off x="3238500" y="1876772"/>
            <a:ext cx="2667000" cy="400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0"/>
                                        <p:tgtEl>
                                          <p:spTgt spid="6"/>
                                        </p:tgtEl>
                                      </p:cBhvr>
                                    </p:animEffect>
                                  </p:childTnLst>
                                </p:cTn>
                              </p:par>
                            </p:childTnLst>
                          </p:cTn>
                        </p:par>
                        <p:par>
                          <p:cTn id="8" fill="hold">
                            <p:stCondLst>
                              <p:cond delay="5000"/>
                            </p:stCondLst>
                            <p:childTnLst>
                              <p:par>
                                <p:cTn id="9" presetID="20" presetClass="exit" presetSubtype="0" fill="hold" nodeType="afterEffect">
                                  <p:stCondLst>
                                    <p:cond delay="1500"/>
                                  </p:stCondLst>
                                  <p:childTnLst>
                                    <p:animEffect transition="out" filter="wedge">
                                      <p:cBhvr>
                                        <p:cTn id="10" dur="3500"/>
                                        <p:tgtEl>
                                          <p:spTgt spid="6"/>
                                        </p:tgtEl>
                                      </p:cBhvr>
                                    </p:animEffect>
                                    <p:set>
                                      <p:cBhvr>
                                        <p:cTn id="11" dur="1" fill="hold">
                                          <p:stCondLst>
                                            <p:cond delay="3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1"/>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1"/>
                                          </p:val>
                                        </p:tav>
                                        <p:tav tm="100000">
                                          <p:val>
                                            <p:strVal val="#ppt_x"/>
                                          </p:val>
                                        </p:tav>
                                      </p:tavLst>
                                    </p:anim>
                                    <p:anim calcmode="lin" valueType="num">
                                      <p:cBhvr>
                                        <p:cTn id="37"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1"/>
                                          </p:val>
                                        </p:tav>
                                        <p:tav tm="100000">
                                          <p:val>
                                            <p:strVal val="#ppt_x"/>
                                          </p:val>
                                        </p:tav>
                                      </p:tavLst>
                                    </p:anim>
                                    <p:anim calcmode="lin" valueType="num">
                                      <p:cBhvr>
                                        <p:cTn id="4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1"/>
                                          </p:val>
                                        </p:tav>
                                        <p:tav tm="100000">
                                          <p:val>
                                            <p:strVal val="#ppt_x"/>
                                          </p:val>
                                        </p:tav>
                                      </p:tavLst>
                                    </p:anim>
                                    <p:anim calcmode="lin" valueType="num">
                                      <p:cBhvr>
                                        <p:cTn id="5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0" presetClass="entr" presetSubtype="0" fill="hold" grpId="0" nodeType="clickEffect">
                                  <p:stCondLst>
                                    <p:cond delay="0"/>
                                  </p:stCondLst>
                                  <p:iterate type="lt">
                                    <p:tmPct val="10000"/>
                                  </p:iterate>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1"/>
                                          </p:val>
                                        </p:tav>
                                        <p:tav tm="100000">
                                          <p:val>
                                            <p:strVal val="#ppt_x"/>
                                          </p:val>
                                        </p:tav>
                                      </p:tavLst>
                                    </p:anim>
                                    <p:anim calcmode="lin" valueType="num">
                                      <p:cBhvr>
                                        <p:cTn id="6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0" presetClass="entr" presetSubtype="0" fill="hold" grpId="0" nodeType="click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1"/>
                                          </p:val>
                                        </p:tav>
                                        <p:tav tm="100000">
                                          <p:val>
                                            <p:strVal val="#ppt_x"/>
                                          </p:val>
                                        </p:tav>
                                      </p:tavLst>
                                    </p:anim>
                                    <p:anim calcmode="lin" valueType="num">
                                      <p:cBhvr>
                                        <p:cTn id="7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0" presetClass="entr" presetSubtype="0" fill="hold" grpId="0" nodeType="clickEffect">
                                  <p:stCondLst>
                                    <p:cond delay="0"/>
                                  </p:stCondLst>
                                  <p:iterate type="lt">
                                    <p:tmPct val="10000"/>
                                  </p:iterate>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1"/>
                                          </p:val>
                                        </p:tav>
                                        <p:tav tm="100000">
                                          <p:val>
                                            <p:strVal val="#ppt_x"/>
                                          </p:val>
                                        </p:tav>
                                      </p:tavLst>
                                    </p:anim>
                                    <p:anim calcmode="lin" valueType="num">
                                      <p:cBhvr>
                                        <p:cTn id="77"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0" presetClass="entr" presetSubtype="0" fill="hold" grpId="0" nodeType="clickEffect">
                                  <p:stCondLst>
                                    <p:cond delay="0"/>
                                  </p:stCondLst>
                                  <p:iterate type="lt">
                                    <p:tmPct val="10000"/>
                                  </p:iterate>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1"/>
                                          </p:val>
                                        </p:tav>
                                        <p:tav tm="100000">
                                          <p:val>
                                            <p:strVal val="#ppt_x"/>
                                          </p:val>
                                        </p:tav>
                                      </p:tavLst>
                                    </p:anim>
                                    <p:anim calcmode="lin" valueType="num">
                                      <p:cBhvr>
                                        <p:cTn id="8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0" presetClass="entr" presetSubtype="0" fill="hold" grpId="0" nodeType="clickEffect">
                                  <p:stCondLst>
                                    <p:cond delay="0"/>
                                  </p:stCondLst>
                                  <p:iterate type="lt">
                                    <p:tmPct val="10000"/>
                                  </p:iterate>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1"/>
                                          </p:val>
                                        </p:tav>
                                        <p:tav tm="100000">
                                          <p:val>
                                            <p:strVal val="#ppt_x"/>
                                          </p:val>
                                        </p:tav>
                                      </p:tavLst>
                                    </p:anim>
                                    <p:anim calcmode="lin" valueType="num">
                                      <p:cBhvr>
                                        <p:cTn id="91"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0" presetClass="entr" presetSubtype="0" fill="hold" grpId="0" nodeType="clickEffect">
                                  <p:stCondLst>
                                    <p:cond delay="0"/>
                                  </p:stCondLst>
                                  <p:iterate type="lt">
                                    <p:tmPct val="10000"/>
                                  </p:iterate>
                                  <p:childTnLst>
                                    <p:set>
                                      <p:cBhvr>
                                        <p:cTn id="95" dur="1" fill="hold">
                                          <p:stCondLst>
                                            <p:cond delay="0"/>
                                          </p:stCondLst>
                                        </p:cTn>
                                        <p:tgtEl>
                                          <p:spTgt spid="19"/>
                                        </p:tgtEl>
                                        <p:attrNameLst>
                                          <p:attrName>style.visibility</p:attrName>
                                        </p:attrNameLst>
                                      </p:cBhvr>
                                      <p:to>
                                        <p:strVal val="visible"/>
                                      </p:to>
                                    </p:set>
                                    <p:animEffect transition="in" filter="fade">
                                      <p:cBhvr>
                                        <p:cTn id="96" dur="1000"/>
                                        <p:tgtEl>
                                          <p:spTgt spid="19"/>
                                        </p:tgtEl>
                                      </p:cBhvr>
                                    </p:animEffect>
                                    <p:anim calcmode="lin" valueType="num">
                                      <p:cBhvr>
                                        <p:cTn id="97" dur="1000" fill="hold"/>
                                        <p:tgtEl>
                                          <p:spTgt spid="19"/>
                                        </p:tgtEl>
                                        <p:attrNameLst>
                                          <p:attrName>ppt_x</p:attrName>
                                        </p:attrNameLst>
                                      </p:cBhvr>
                                      <p:tavLst>
                                        <p:tav tm="0">
                                          <p:val>
                                            <p:strVal val="#ppt_x-.1"/>
                                          </p:val>
                                        </p:tav>
                                        <p:tav tm="100000">
                                          <p:val>
                                            <p:strVal val="#ppt_x"/>
                                          </p:val>
                                        </p:tav>
                                      </p:tavLst>
                                    </p:anim>
                                    <p:anim calcmode="lin" valueType="num">
                                      <p:cBhvr>
                                        <p:cTn id="9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2" presetClass="exit" presetSubtype="4" fill="hold" grpId="1" nodeType="clickEffect">
                                  <p:stCondLst>
                                    <p:cond delay="0"/>
                                  </p:stCondLst>
                                  <p:iterate type="lt">
                                    <p:tmPct val="0"/>
                                  </p:iterate>
                                  <p:childTnLst>
                                    <p:animEffect transition="out" filter="slide(fromBottom)">
                                      <p:cBhvr>
                                        <p:cTn id="102" dur="560"/>
                                        <p:tgtEl>
                                          <p:spTgt spid="9"/>
                                        </p:tgtEl>
                                      </p:cBhvr>
                                    </p:animEffect>
                                    <p:set>
                                      <p:cBhvr>
                                        <p:cTn id="103" dur="1" fill="hold">
                                          <p:stCondLst>
                                            <p:cond delay="559"/>
                                          </p:stCondLst>
                                        </p:cTn>
                                        <p:tgtEl>
                                          <p:spTgt spid="9"/>
                                        </p:tgtEl>
                                        <p:attrNameLst>
                                          <p:attrName>style.visibility</p:attrName>
                                        </p:attrNameLst>
                                      </p:cBhvr>
                                      <p:to>
                                        <p:strVal val="hidden"/>
                                      </p:to>
                                    </p:set>
                                  </p:childTnLst>
                                </p:cTn>
                              </p:par>
                              <p:par>
                                <p:cTn id="104" presetID="12" presetClass="exit" presetSubtype="4" fill="hold" grpId="1" nodeType="withEffect">
                                  <p:stCondLst>
                                    <p:cond delay="0"/>
                                  </p:stCondLst>
                                  <p:iterate type="lt">
                                    <p:tmPct val="0"/>
                                  </p:iterate>
                                  <p:childTnLst>
                                    <p:animEffect transition="out" filter="slide(fromBottom)">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12" presetClass="exit" presetSubtype="4" fill="hold" grpId="1" nodeType="withEffect">
                                  <p:stCondLst>
                                    <p:cond delay="0"/>
                                  </p:stCondLst>
                                  <p:iterate type="lt">
                                    <p:tmPct val="0"/>
                                  </p:iterate>
                                  <p:childTnLst>
                                    <p:animEffect transition="out" filter="slide(fromBottom)">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12" presetClass="exit" presetSubtype="4" fill="hold" grpId="1" nodeType="withEffect">
                                  <p:stCondLst>
                                    <p:cond delay="0"/>
                                  </p:stCondLst>
                                  <p:iterate type="lt">
                                    <p:tmPct val="0"/>
                                  </p:iterate>
                                  <p:childTnLst>
                                    <p:animEffect transition="out" filter="slide(fromBottom)">
                                      <p:cBhvr>
                                        <p:cTn id="111" dur="500"/>
                                        <p:tgtEl>
                                          <p:spTgt spid="16"/>
                                        </p:tgtEl>
                                      </p:cBhvr>
                                    </p:animEffect>
                                    <p:set>
                                      <p:cBhvr>
                                        <p:cTn id="112" dur="1" fill="hold">
                                          <p:stCondLst>
                                            <p:cond delay="499"/>
                                          </p:stCondLst>
                                        </p:cTn>
                                        <p:tgtEl>
                                          <p:spTgt spid="16"/>
                                        </p:tgtEl>
                                        <p:attrNameLst>
                                          <p:attrName>style.visibility</p:attrName>
                                        </p:attrNameLst>
                                      </p:cBhvr>
                                      <p:to>
                                        <p:strVal val="hidden"/>
                                      </p:to>
                                    </p:set>
                                  </p:childTnLst>
                                </p:cTn>
                              </p:par>
                              <p:par>
                                <p:cTn id="113" presetID="12" presetClass="exit" presetSubtype="4" fill="hold" grpId="1" nodeType="withEffect">
                                  <p:stCondLst>
                                    <p:cond delay="0"/>
                                  </p:stCondLst>
                                  <p:iterate type="lt">
                                    <p:tmPct val="0"/>
                                  </p:iterate>
                                  <p:childTnLst>
                                    <p:animEffect transition="out" filter="slide(fromBottom)">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2" presetClass="exit" presetSubtype="4" fill="hold" grpId="1" nodeType="withEffect">
                                  <p:stCondLst>
                                    <p:cond delay="0"/>
                                  </p:stCondLst>
                                  <p:childTnLst>
                                    <p:animEffect transition="out" filter="slide(fromBottom)">
                                      <p:cBhvr>
                                        <p:cTn id="117" dur="500"/>
                                        <p:tgtEl>
                                          <p:spTgt spid="7"/>
                                        </p:tgtEl>
                                      </p:cBhvr>
                                    </p:animEffect>
                                    <p:set>
                                      <p:cBhvr>
                                        <p:cTn id="118" dur="1" fill="hold">
                                          <p:stCondLst>
                                            <p:cond delay="499"/>
                                          </p:stCondLst>
                                        </p:cTn>
                                        <p:tgtEl>
                                          <p:spTgt spid="7"/>
                                        </p:tgtEl>
                                        <p:attrNameLst>
                                          <p:attrName>style.visibility</p:attrName>
                                        </p:attrNameLst>
                                      </p:cBhvr>
                                      <p:to>
                                        <p:strVal val="hidden"/>
                                      </p:to>
                                    </p:set>
                                  </p:childTnLst>
                                </p:cTn>
                              </p:par>
                              <p:par>
                                <p:cTn id="119" presetID="12" presetClass="exit" presetSubtype="4" fill="hold" grpId="1" nodeType="withEffect">
                                  <p:stCondLst>
                                    <p:cond delay="0"/>
                                  </p:stCondLst>
                                  <p:childTnLst>
                                    <p:animEffect transition="out" filter="slide(fromBottom)">
                                      <p:cBhvr>
                                        <p:cTn id="120" dur="500"/>
                                        <p:tgtEl>
                                          <p:spTgt spid="8"/>
                                        </p:tgtEl>
                                      </p:cBhvr>
                                    </p:animEffect>
                                    <p:set>
                                      <p:cBhvr>
                                        <p:cTn id="121" dur="1" fill="hold">
                                          <p:stCondLst>
                                            <p:cond delay="499"/>
                                          </p:stCondLst>
                                        </p:cTn>
                                        <p:tgtEl>
                                          <p:spTgt spid="8"/>
                                        </p:tgtEl>
                                        <p:attrNameLst>
                                          <p:attrName>style.visibility</p:attrName>
                                        </p:attrNameLst>
                                      </p:cBhvr>
                                      <p:to>
                                        <p:strVal val="hidden"/>
                                      </p:to>
                                    </p:set>
                                  </p:childTnLst>
                                </p:cTn>
                              </p:par>
                              <p:par>
                                <p:cTn id="122" presetID="12" presetClass="exit" presetSubtype="4" fill="hold" grpId="1" nodeType="withEffect">
                                  <p:stCondLst>
                                    <p:cond delay="0"/>
                                  </p:stCondLst>
                                  <p:childTnLst>
                                    <p:animEffect transition="out" filter="slide(fromBottom)">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12" presetClass="exit" presetSubtype="4" fill="hold" grpId="1" nodeType="withEffect">
                                  <p:stCondLst>
                                    <p:cond delay="0"/>
                                  </p:stCondLst>
                                  <p:iterate type="lt">
                                    <p:tmPct val="0"/>
                                  </p:iterate>
                                  <p:childTnLst>
                                    <p:animEffect transition="out" filter="slide(fromBottom)">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12" presetClass="exit" presetSubtype="4" fill="hold" grpId="1" nodeType="withEffect">
                                  <p:stCondLst>
                                    <p:cond delay="0"/>
                                  </p:stCondLst>
                                  <p:iterate type="lt">
                                    <p:tmPct val="0"/>
                                  </p:iterate>
                                  <p:childTnLst>
                                    <p:animEffect transition="out" filter="slide(fromBottom)">
                                      <p:cBhvr>
                                        <p:cTn id="129" dur="500"/>
                                        <p:tgtEl>
                                          <p:spTgt spid="17"/>
                                        </p:tgtEl>
                                      </p:cBhvr>
                                    </p:animEffect>
                                    <p:set>
                                      <p:cBhvr>
                                        <p:cTn id="130" dur="1" fill="hold">
                                          <p:stCondLst>
                                            <p:cond delay="499"/>
                                          </p:stCondLst>
                                        </p:cTn>
                                        <p:tgtEl>
                                          <p:spTgt spid="17"/>
                                        </p:tgtEl>
                                        <p:attrNameLst>
                                          <p:attrName>style.visibility</p:attrName>
                                        </p:attrNameLst>
                                      </p:cBhvr>
                                      <p:to>
                                        <p:strVal val="hidden"/>
                                      </p:to>
                                    </p:set>
                                  </p:childTnLst>
                                </p:cTn>
                              </p:par>
                              <p:par>
                                <p:cTn id="131" presetID="12" presetClass="exit" presetSubtype="4" fill="hold" grpId="1" nodeType="withEffect">
                                  <p:stCondLst>
                                    <p:cond delay="0"/>
                                  </p:stCondLst>
                                  <p:iterate type="lt">
                                    <p:tmPct val="0"/>
                                  </p:iterate>
                                  <p:childTnLst>
                                    <p:animEffect transition="out" filter="slide(fromBottom)">
                                      <p:cBhvr>
                                        <p:cTn id="132" dur="500"/>
                                        <p:tgtEl>
                                          <p:spTgt spid="19"/>
                                        </p:tgtEl>
                                      </p:cBhvr>
                                    </p:animEffect>
                                    <p:set>
                                      <p:cBhvr>
                                        <p:cTn id="133" dur="1" fill="hold">
                                          <p:stCondLst>
                                            <p:cond delay="499"/>
                                          </p:stCondLst>
                                        </p:cTn>
                                        <p:tgtEl>
                                          <p:spTgt spid="19"/>
                                        </p:tgtEl>
                                        <p:attrNameLst>
                                          <p:attrName>style.visibility</p:attrName>
                                        </p:attrNameLst>
                                      </p:cBhvr>
                                      <p:to>
                                        <p:strVal val="hidden"/>
                                      </p:to>
                                    </p:set>
                                  </p:childTnLst>
                                </p:cTn>
                              </p:par>
                              <p:par>
                                <p:cTn id="134" presetID="12" presetClass="exit" presetSubtype="4" fill="hold" grpId="1" nodeType="withEffect">
                                  <p:stCondLst>
                                    <p:cond delay="0"/>
                                  </p:stCondLst>
                                  <p:iterate type="lt">
                                    <p:tmPct val="0"/>
                                  </p:iterate>
                                  <p:childTnLst>
                                    <p:animEffect transition="out" filter="slide(fromBottom)">
                                      <p:cBhvr>
                                        <p:cTn id="135" dur="500"/>
                                        <p:tgtEl>
                                          <p:spTgt spid="12"/>
                                        </p:tgtEl>
                                      </p:cBhvr>
                                    </p:animEffect>
                                    <p:set>
                                      <p:cBhvr>
                                        <p:cTn id="136" dur="1" fill="hold">
                                          <p:stCondLst>
                                            <p:cond delay="499"/>
                                          </p:stCondLst>
                                        </p:cTn>
                                        <p:tgtEl>
                                          <p:spTgt spid="12"/>
                                        </p:tgtEl>
                                        <p:attrNameLst>
                                          <p:attrName>style.visibility</p:attrName>
                                        </p:attrNameLst>
                                      </p:cBhvr>
                                      <p:to>
                                        <p:strVal val="hidden"/>
                                      </p:to>
                                    </p:set>
                                  </p:childTnLst>
                                </p:cTn>
                              </p:par>
                              <p:par>
                                <p:cTn id="137" presetID="12" presetClass="exit" presetSubtype="4" fill="hold" grpId="1" nodeType="withEffect">
                                  <p:stCondLst>
                                    <p:cond delay="0"/>
                                  </p:stCondLst>
                                  <p:iterate type="lt">
                                    <p:tmPct val="0"/>
                                  </p:iterate>
                                  <p:childTnLst>
                                    <p:animEffect transition="out" filter="slide(fromBottom)">
                                      <p:cBhvr>
                                        <p:cTn id="138" dur="500"/>
                                        <p:tgtEl>
                                          <p:spTgt spid="10"/>
                                        </p:tgtEl>
                                      </p:cBhvr>
                                    </p:animEffect>
                                    <p:set>
                                      <p:cBhvr>
                                        <p:cTn id="139" dur="1" fill="hold">
                                          <p:stCondLst>
                                            <p:cond delay="499"/>
                                          </p:stCondLst>
                                        </p:cTn>
                                        <p:tgtEl>
                                          <p:spTgt spid="10"/>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5" presetClass="entr" presetSubtype="10" fill="hold" grpId="0" nodeType="click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checkerboard(across)">
                                      <p:cBhvr>
                                        <p:cTn id="144" dur="4200"/>
                                        <p:tgtEl>
                                          <p:spTgt spid="20"/>
                                        </p:tgtEl>
                                      </p:cBhvr>
                                    </p:animEffect>
                                  </p:childTnLst>
                                </p:cTn>
                              </p:par>
                            </p:childTnLst>
                          </p:cTn>
                        </p:par>
                        <p:par>
                          <p:cTn id="145" fill="hold">
                            <p:stCondLst>
                              <p:cond delay="4200"/>
                            </p:stCondLst>
                            <p:childTnLst>
                              <p:par>
                                <p:cTn id="146" presetID="5" presetClass="exit" presetSubtype="10" fill="hold" grpId="1" nodeType="afterEffect">
                                  <p:stCondLst>
                                    <p:cond delay="4900"/>
                                  </p:stCondLst>
                                  <p:childTnLst>
                                    <p:animEffect transition="out" filter="checkerboard(across)">
                                      <p:cBhvr>
                                        <p:cTn id="147" dur="100"/>
                                        <p:tgtEl>
                                          <p:spTgt spid="20"/>
                                        </p:tgtEl>
                                      </p:cBhvr>
                                    </p:animEffect>
                                    <p:set>
                                      <p:cBhvr>
                                        <p:cTn id="148" dur="1" fill="hold">
                                          <p:stCondLst>
                                            <p:cond delay="99"/>
                                          </p:stCondLst>
                                        </p:cTn>
                                        <p:tgtEl>
                                          <p:spTgt spid="20"/>
                                        </p:tgtEl>
                                        <p:attrNameLst>
                                          <p:attrName>style.visibility</p:attrName>
                                        </p:attrNameLst>
                                      </p:cBhvr>
                                      <p:to>
                                        <p:strVal val="hidden"/>
                                      </p:to>
                                    </p:set>
                                  </p:childTnLst>
                                </p:cTn>
                              </p:par>
                            </p:childTnLst>
                          </p:cTn>
                        </p:par>
                        <p:par>
                          <p:cTn id="149" fill="hold">
                            <p:stCondLst>
                              <p:cond delay="9200"/>
                            </p:stCondLst>
                            <p:childTnLst>
                              <p:par>
                                <p:cTn id="150" presetID="35" presetClass="entr" presetSubtype="0" fill="hold" nodeType="afterEffect">
                                  <p:stCondLst>
                                    <p:cond delay="1900"/>
                                  </p:stCondLst>
                                  <p:childTnLst>
                                    <p:set>
                                      <p:cBhvr>
                                        <p:cTn id="151" dur="1" fill="hold">
                                          <p:stCondLst>
                                            <p:cond delay="0"/>
                                          </p:stCondLst>
                                        </p:cTn>
                                        <p:tgtEl>
                                          <p:spTgt spid="21"/>
                                        </p:tgtEl>
                                        <p:attrNameLst>
                                          <p:attrName>style.visibility</p:attrName>
                                        </p:attrNameLst>
                                      </p:cBhvr>
                                      <p:to>
                                        <p:strVal val="visible"/>
                                      </p:to>
                                    </p:set>
                                    <p:animEffect transition="in" filter="fade">
                                      <p:cBhvr>
                                        <p:cTn id="152" dur="3000"/>
                                        <p:tgtEl>
                                          <p:spTgt spid="21"/>
                                        </p:tgtEl>
                                      </p:cBhvr>
                                    </p:animEffect>
                                    <p:anim calcmode="lin" valueType="num">
                                      <p:cBhvr>
                                        <p:cTn id="153" dur="3000" fill="hold"/>
                                        <p:tgtEl>
                                          <p:spTgt spid="21"/>
                                        </p:tgtEl>
                                        <p:attrNameLst>
                                          <p:attrName>style.rotation</p:attrName>
                                        </p:attrNameLst>
                                      </p:cBhvr>
                                      <p:tavLst>
                                        <p:tav tm="0">
                                          <p:val>
                                            <p:fltVal val="720"/>
                                          </p:val>
                                        </p:tav>
                                        <p:tav tm="100000">
                                          <p:val>
                                            <p:fltVal val="0"/>
                                          </p:val>
                                        </p:tav>
                                      </p:tavLst>
                                    </p:anim>
                                    <p:anim calcmode="lin" valueType="num">
                                      <p:cBhvr>
                                        <p:cTn id="154" dur="3000" fill="hold"/>
                                        <p:tgtEl>
                                          <p:spTgt spid="21"/>
                                        </p:tgtEl>
                                        <p:attrNameLst>
                                          <p:attrName>ppt_h</p:attrName>
                                        </p:attrNameLst>
                                      </p:cBhvr>
                                      <p:tavLst>
                                        <p:tav tm="0">
                                          <p:val>
                                            <p:fltVal val="0"/>
                                          </p:val>
                                        </p:tav>
                                        <p:tav tm="100000">
                                          <p:val>
                                            <p:strVal val="#ppt_h"/>
                                          </p:val>
                                        </p:tav>
                                      </p:tavLst>
                                    </p:anim>
                                    <p:anim calcmode="lin" valueType="num">
                                      <p:cBhvr>
                                        <p:cTn id="155" dur="3000" fill="hold"/>
                                        <p:tgtEl>
                                          <p:spTgt spid="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11560" y="332656"/>
            <a:ext cx="8042586" cy="923330"/>
          </a:xfrm>
          <a:prstGeom prst="rect">
            <a:avLst/>
          </a:prstGeom>
          <a:noFill/>
        </p:spPr>
        <p:txBody>
          <a:bodyPr wrap="none" lIns="91440" tIns="45720" rIns="91440" bIns="45720">
            <a:spAutoFit/>
          </a:bodyPr>
          <a:lstStyle/>
          <a:p>
            <a:pPr algn="ctr"/>
            <a:r>
              <a:rPr lang="fr-FR" sz="5400" b="1"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rPr>
              <a:t>L’IMAGE DE LA SEMAINE</a:t>
            </a:r>
            <a:endParaRPr lang="fr-FR" sz="54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Algerian" pitchFamily="82" charset="0"/>
            </a:endParaRPr>
          </a:p>
        </p:txBody>
      </p:sp>
      <p:sp>
        <p:nvSpPr>
          <p:cNvPr id="5" name="ZoneTexte 4"/>
          <p:cNvSpPr txBox="1"/>
          <p:nvPr/>
        </p:nvSpPr>
        <p:spPr>
          <a:xfrm>
            <a:off x="179512" y="1988840"/>
            <a:ext cx="3384376" cy="2862322"/>
          </a:xfrm>
          <a:prstGeom prst="rect">
            <a:avLst/>
          </a:prstGeom>
          <a:noFill/>
        </p:spPr>
        <p:txBody>
          <a:bodyPr wrap="square" rtlCol="0">
            <a:spAutoFit/>
          </a:bodyPr>
          <a:lstStyle/>
          <a:p>
            <a:pPr algn="ctr"/>
            <a:r>
              <a:rPr lang="fr-FR" sz="2000" b="1" i="1" dirty="0" smtClean="0">
                <a:solidFill>
                  <a:srgbClr val="FFFF00"/>
                </a:solidFill>
                <a:latin typeface="Aharoni" pitchFamily="2" charset="-79"/>
                <a:cs typeface="Aharoni" pitchFamily="2" charset="-79"/>
              </a:rPr>
              <a:t>L'ambiance est plutôt bonne du côté du FC </a:t>
            </a:r>
            <a:r>
              <a:rPr lang="fr-FR" sz="2000" b="1" i="1" dirty="0" err="1" smtClean="0">
                <a:solidFill>
                  <a:srgbClr val="FFFF00"/>
                </a:solidFill>
                <a:latin typeface="Aharoni" pitchFamily="2" charset="-79"/>
                <a:cs typeface="Aharoni" pitchFamily="2" charset="-79"/>
              </a:rPr>
              <a:t>Barsouille</a:t>
            </a:r>
            <a:r>
              <a:rPr lang="fr-FR" sz="2000" b="1" i="1" dirty="0" smtClean="0">
                <a:solidFill>
                  <a:srgbClr val="FFFF00"/>
                </a:solidFill>
                <a:latin typeface="Aharoni" pitchFamily="2" charset="-79"/>
                <a:cs typeface="Aharoni" pitchFamily="2" charset="-79"/>
              </a:rPr>
              <a:t>, sa avait beau être tendu... ils ont pris le pied.. pied sur le podium. On les a vue éclaboussé... de joie suite a leur victoire qui a étouffé... leur petit conjoint de la </a:t>
            </a:r>
            <a:r>
              <a:rPr lang="fr-FR" sz="2000" b="1" i="1" dirty="0" err="1" smtClean="0">
                <a:solidFill>
                  <a:srgbClr val="FFFF00"/>
                </a:solidFill>
                <a:latin typeface="Aharoni" pitchFamily="2" charset="-79"/>
                <a:cs typeface="Aharoni" pitchFamily="2" charset="-79"/>
              </a:rPr>
              <a:t>Cantera</a:t>
            </a:r>
            <a:r>
              <a:rPr lang="fr-FR" i="1" dirty="0" smtClean="0">
                <a:solidFill>
                  <a:srgbClr val="FFFF00"/>
                </a:solidFill>
                <a:latin typeface="Aharoni" pitchFamily="2" charset="-79"/>
                <a:cs typeface="Aharoni" pitchFamily="2" charset="-79"/>
              </a:rPr>
              <a:t>.</a:t>
            </a:r>
            <a:endParaRPr lang="en-US" dirty="0">
              <a:solidFill>
                <a:srgbClr val="FFFF00"/>
              </a:solidFill>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xit" presetSubtype="4" fill="hold" nodeType="clickEffect">
                                  <p:stCondLst>
                                    <p:cond delay="0"/>
                                  </p:stCondLst>
                                  <p:childTnLst>
                                    <p:anim calcmode="lin" valueType="num">
                                      <p:cBhvr additive="base">
                                        <p:cTn id="6" dur="50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 dur="5000"/>
                                        <p:tgtEl>
                                          <p:spTgt spid="4">
                                            <p:txEl>
                                              <p:pRg st="0" end="0"/>
                                            </p:txEl>
                                          </p:spTgt>
                                        </p:tgtEl>
                                        <p:attrNameLst>
                                          <p:attrName>ppt_y</p:attrName>
                                        </p:attrNameLst>
                                      </p:cBhvr>
                                      <p:tavLst>
                                        <p:tav tm="0">
                                          <p:val>
                                            <p:strVal val="ppt_y"/>
                                          </p:val>
                                        </p:tav>
                                        <p:tav tm="100000">
                                          <p:val>
                                            <p:strVal val="1+ppt_h/2"/>
                                          </p:val>
                                        </p:tav>
                                      </p:tavLst>
                                    </p:anim>
                                    <p:set>
                                      <p:cBhvr>
                                        <p:cTn id="8" dur="1" fill="hold">
                                          <p:stCondLst>
                                            <p:cond delay="4999"/>
                                          </p:stCondLst>
                                        </p:cTn>
                                        <p:tgtEl>
                                          <p:spTgt spid="4">
                                            <p:txEl>
                                              <p:pRg st="0" end="0"/>
                                            </p:txEl>
                                          </p:spTgt>
                                        </p:tgtEl>
                                        <p:attrNameLst>
                                          <p:attrName>style.visibility</p:attrName>
                                        </p:attrNameLst>
                                      </p:cBhvr>
                                      <p:to>
                                        <p:strVal val="hidden"/>
                                      </p:to>
                                    </p:set>
                                  </p:childTnLst>
                                </p:cTn>
                              </p:par>
                            </p:childTnLst>
                          </p:cTn>
                        </p:par>
                        <p:par>
                          <p:cTn id="9" fill="hold">
                            <p:stCondLst>
                              <p:cond delay="5000"/>
                            </p:stCondLst>
                            <p:childTnLst>
                              <p:par>
                                <p:cTn id="10" presetID="6" presetClass="entr" presetSubtype="16"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ge_0001.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2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BBC"/>
        </a:solidFill>
        <a:effectLst/>
      </p:bgPr>
    </p:bg>
    <p:spTree>
      <p:nvGrpSpPr>
        <p:cNvPr id="1" name=""/>
        <p:cNvGrpSpPr/>
        <p:nvPr/>
      </p:nvGrpSpPr>
      <p:grpSpPr>
        <a:xfrm>
          <a:off x="0" y="0"/>
          <a:ext cx="0" cy="0"/>
          <a:chOff x="0" y="0"/>
          <a:chExt cx="0" cy="0"/>
        </a:xfrm>
      </p:grpSpPr>
      <p:pic>
        <p:nvPicPr>
          <p:cNvPr id="4" name="Image 3" descr="joueur.png"/>
          <p:cNvPicPr>
            <a:picLocks noChangeAspect="1"/>
          </p:cNvPicPr>
          <p:nvPr/>
        </p:nvPicPr>
        <p:blipFill>
          <a:blip r:embed="rId2" cstate="print"/>
          <a:stretch>
            <a:fillRect/>
          </a:stretch>
        </p:blipFill>
        <p:spPr>
          <a:xfrm>
            <a:off x="-252536" y="-153727"/>
            <a:ext cx="4608512" cy="7011727"/>
          </a:xfrm>
          <a:prstGeom prst="rect">
            <a:avLst/>
          </a:prstGeom>
          <a:noFill/>
          <a:ln>
            <a:noFill/>
          </a:ln>
        </p:spPr>
      </p:pic>
      <p:sp>
        <p:nvSpPr>
          <p:cNvPr id="6" name="Rectangle 5"/>
          <p:cNvSpPr/>
          <p:nvPr/>
        </p:nvSpPr>
        <p:spPr>
          <a:xfrm>
            <a:off x="3819418" y="476672"/>
            <a:ext cx="4641014" cy="1569660"/>
          </a:xfrm>
          <a:prstGeom prst="rect">
            <a:avLst/>
          </a:prstGeom>
          <a:noFill/>
        </p:spPr>
        <p:txBody>
          <a:bodyPr wrap="none" lIns="91440" tIns="45720" rIns="91440" bIns="45720">
            <a:spAutoFit/>
          </a:bodyPr>
          <a:lstStyle/>
          <a:p>
            <a:pPr algn="ctr"/>
            <a:r>
              <a:rPr lang="fr-FR" sz="9600" b="1" u="sng" cap="none" spc="0" dirty="0" smtClean="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ush Script MT" pitchFamily="66" charset="0"/>
              </a:rPr>
              <a:t>Sommaire:</a:t>
            </a:r>
            <a:endParaRPr lang="fr-FR" sz="9600" b="1" u="sng" cap="none" spc="0" dirty="0">
              <a:ln w="31550" cmpd="sng">
                <a:solidFill>
                  <a:srgbClr val="FF000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rush Script MT" pitchFamily="66" charset="0"/>
            </a:endParaRPr>
          </a:p>
        </p:txBody>
      </p:sp>
      <p:sp>
        <p:nvSpPr>
          <p:cNvPr id="8" name="ZoneTexte 7"/>
          <p:cNvSpPr txBox="1"/>
          <p:nvPr/>
        </p:nvSpPr>
        <p:spPr>
          <a:xfrm>
            <a:off x="4860032" y="2564904"/>
            <a:ext cx="3960440" cy="3477875"/>
          </a:xfrm>
          <a:prstGeom prst="rect">
            <a:avLst/>
          </a:prstGeom>
          <a:noFill/>
        </p:spPr>
        <p:txBody>
          <a:bodyPr wrap="square" rtlCol="0">
            <a:spAutoFit/>
          </a:bodyPr>
          <a:lstStyle/>
          <a:p>
            <a:pPr>
              <a:buBlip>
                <a:blip r:embed="rId3"/>
              </a:buBlip>
            </a:pPr>
            <a:r>
              <a:rPr lang="fr-FR" sz="2000" dirty="0" smtClean="0">
                <a:solidFill>
                  <a:srgbClr val="5DF743"/>
                </a:solidFill>
                <a:latin typeface="Britannic Bold" pitchFamily="34" charset="0"/>
              </a:rPr>
              <a:t> Coupe: 5ème journée</a:t>
            </a:r>
          </a:p>
          <a:p>
            <a:pPr>
              <a:buBlip>
                <a:blip r:embed="rId3"/>
              </a:buBlip>
            </a:pPr>
            <a:endParaRPr lang="fr-FR" sz="2000" dirty="0" smtClean="0">
              <a:solidFill>
                <a:srgbClr val="5DF743"/>
              </a:solidFill>
              <a:latin typeface="Britannic Bold" pitchFamily="34" charset="0"/>
            </a:endParaRPr>
          </a:p>
          <a:p>
            <a:pPr>
              <a:buBlip>
                <a:blip r:embed="rId3"/>
              </a:buBlip>
            </a:pPr>
            <a:r>
              <a:rPr lang="fr-FR" sz="2000" dirty="0" smtClean="0">
                <a:solidFill>
                  <a:srgbClr val="5DF743"/>
                </a:solidFill>
                <a:latin typeface="Britannic Bold" pitchFamily="34" charset="0"/>
              </a:rPr>
              <a:t>Qualifiés: </a:t>
            </a:r>
            <a:r>
              <a:rPr lang="fr-FR" sz="2000" smtClean="0">
                <a:solidFill>
                  <a:srgbClr val="5DF743"/>
                </a:solidFill>
                <a:latin typeface="Britannic Bold" pitchFamily="34" charset="0"/>
              </a:rPr>
              <a:t>Phase finale</a:t>
            </a:r>
            <a:endParaRPr lang="fr-FR" sz="2000" dirty="0" smtClean="0">
              <a:solidFill>
                <a:srgbClr val="5DF743"/>
              </a:solidFill>
              <a:latin typeface="Britannic Bold" pitchFamily="34" charset="0"/>
            </a:endParaRPr>
          </a:p>
          <a:p>
            <a:pPr>
              <a:buBlip>
                <a:blip r:embed="rId3"/>
              </a:buBlip>
            </a:pPr>
            <a:endParaRPr lang="fr-FR" sz="2000" dirty="0" smtClean="0">
              <a:solidFill>
                <a:srgbClr val="5DF743"/>
              </a:solidFill>
              <a:latin typeface="Britannic Bold" pitchFamily="34" charset="0"/>
            </a:endParaRPr>
          </a:p>
          <a:p>
            <a:pPr>
              <a:buBlip>
                <a:blip r:embed="rId3"/>
              </a:buBlip>
            </a:pPr>
            <a:r>
              <a:rPr lang="fr-FR" sz="2000" dirty="0" smtClean="0">
                <a:solidFill>
                  <a:srgbClr val="5DF743"/>
                </a:solidFill>
                <a:latin typeface="Britannic Bold" pitchFamily="34" charset="0"/>
              </a:rPr>
              <a:t>Interview</a:t>
            </a:r>
          </a:p>
          <a:p>
            <a:pPr>
              <a:buBlip>
                <a:blip r:embed="rId3"/>
              </a:buBlip>
            </a:pPr>
            <a:endParaRPr lang="fr-FR" sz="2000" dirty="0" smtClean="0">
              <a:solidFill>
                <a:srgbClr val="5DF743"/>
              </a:solidFill>
              <a:latin typeface="Britannic Bold" pitchFamily="34" charset="0"/>
            </a:endParaRPr>
          </a:p>
          <a:p>
            <a:pPr>
              <a:buBlip>
                <a:blip r:embed="rId3"/>
              </a:buBlip>
            </a:pPr>
            <a:r>
              <a:rPr lang="fr-FR" sz="2000" dirty="0" smtClean="0">
                <a:solidFill>
                  <a:srgbClr val="5DF743"/>
                </a:solidFill>
                <a:latin typeface="Britannic Bold" pitchFamily="34" charset="0"/>
              </a:rPr>
              <a:t>News</a:t>
            </a:r>
          </a:p>
          <a:p>
            <a:pPr>
              <a:buBlip>
                <a:blip r:embed="rId3"/>
              </a:buBlip>
            </a:pPr>
            <a:endParaRPr lang="fr-FR" sz="2000" dirty="0" smtClean="0">
              <a:solidFill>
                <a:srgbClr val="5DF743"/>
              </a:solidFill>
              <a:latin typeface="Britannic Bold" pitchFamily="34" charset="0"/>
            </a:endParaRPr>
          </a:p>
          <a:p>
            <a:pPr>
              <a:buBlip>
                <a:blip r:embed="rId3"/>
              </a:buBlip>
            </a:pPr>
            <a:r>
              <a:rPr lang="fr-FR" sz="2000" dirty="0" smtClean="0">
                <a:solidFill>
                  <a:srgbClr val="5DF743"/>
                </a:solidFill>
                <a:latin typeface="Britannic Bold" pitchFamily="34" charset="0"/>
              </a:rPr>
              <a:t>Enigmes</a:t>
            </a:r>
          </a:p>
          <a:p>
            <a:pPr>
              <a:buBlip>
                <a:blip r:embed="rId3"/>
              </a:buBlip>
            </a:pPr>
            <a:endParaRPr lang="fr-FR" sz="2000" dirty="0" smtClean="0">
              <a:solidFill>
                <a:srgbClr val="5DF743"/>
              </a:solidFill>
              <a:latin typeface="Britannic Bold" pitchFamily="34" charset="0"/>
            </a:endParaRPr>
          </a:p>
          <a:p>
            <a:pPr>
              <a:buBlip>
                <a:blip r:embed="rId3"/>
              </a:buBlip>
            </a:pPr>
            <a:r>
              <a:rPr lang="fr-FR" sz="2000" dirty="0" smtClean="0">
                <a:solidFill>
                  <a:srgbClr val="5DF743"/>
                </a:solidFill>
                <a:latin typeface="Britannic Bold" pitchFamily="34" charset="0"/>
              </a:rPr>
              <a:t>Image de la semaine</a:t>
            </a:r>
            <a:endParaRPr lang="fr-FR" sz="2000" dirty="0">
              <a:solidFill>
                <a:srgbClr val="5DF743"/>
              </a:solidFill>
              <a:latin typeface="Britann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70" decel="100000"/>
                                        <p:tgtEl>
                                          <p:spTgt spid="6">
                                            <p:txEl>
                                              <p:pRg st="0" end="0"/>
                                            </p:txEl>
                                          </p:spTgt>
                                        </p:tgtEl>
                                      </p:cBhvr>
                                    </p:animEffect>
                                    <p:animScale>
                                      <p:cBhvr>
                                        <p:cTn id="8" dur="770" decel="100000"/>
                                        <p:tgtEl>
                                          <p:spTgt spid="6">
                                            <p:txEl>
                                              <p:pRg st="0" end="0"/>
                                            </p:txEl>
                                          </p:spTgt>
                                        </p:tgtEl>
                                      </p:cBhvr>
                                      <p:from x="10000" y="10000"/>
                                      <p:to x="200000" y="450000"/>
                                    </p:animScale>
                                    <p:animScale>
                                      <p:cBhvr>
                                        <p:cTn id="9" dur="1230" accel="100000" fill="hold">
                                          <p:stCondLst>
                                            <p:cond delay="770"/>
                                          </p:stCondLst>
                                        </p:cTn>
                                        <p:tgtEl>
                                          <p:spTgt spid="6">
                                            <p:txEl>
                                              <p:pRg st="0" end="0"/>
                                            </p:txEl>
                                          </p:spTgt>
                                        </p:tgtEl>
                                      </p:cBhvr>
                                      <p:from x="200000" y="450000"/>
                                      <p:to x="100000" y="100000"/>
                                    </p:animScale>
                                    <p:set>
                                      <p:cBhvr>
                                        <p:cTn id="10" dur="770" fill="hold"/>
                                        <p:tgtEl>
                                          <p:spTgt spid="6">
                                            <p:txEl>
                                              <p:pRg st="0" end="0"/>
                                            </p:txEl>
                                          </p:spTgt>
                                        </p:tgtEl>
                                        <p:attrNameLst>
                                          <p:attrName>ppt_x</p:attrName>
                                        </p:attrNameLst>
                                      </p:cBhvr>
                                      <p:to>
                                        <p:strVal val="(0.5)"/>
                                      </p:to>
                                    </p:set>
                                    <p:anim from="(0.5)" to="(#ppt_x)" calcmode="lin" valueType="num">
                                      <p:cBhvr>
                                        <p:cTn id="11" dur="1230" accel="100000" fill="hold">
                                          <p:stCondLst>
                                            <p:cond delay="770"/>
                                          </p:stCondLst>
                                        </p:cTn>
                                        <p:tgtEl>
                                          <p:spTgt spid="6">
                                            <p:txEl>
                                              <p:pRg st="0" end="0"/>
                                            </p:txEl>
                                          </p:spTgt>
                                        </p:tgtEl>
                                        <p:attrNameLst>
                                          <p:attrName>ppt_x</p:attrName>
                                        </p:attrNameLst>
                                      </p:cBhvr>
                                    </p:anim>
                                    <p:set>
                                      <p:cBhvr>
                                        <p:cTn id="12" dur="770" fill="hold"/>
                                        <p:tgtEl>
                                          <p:spTgt spid="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6">
                                            <p:txEl>
                                              <p:pRg st="0" end="0"/>
                                            </p:txEl>
                                          </p:spTgt>
                                        </p:tgtEl>
                                        <p:attrNameLst>
                                          <p:attrName>ppt_y</p:attrName>
                                        </p:attrNameLst>
                                      </p:cBhvr>
                                    </p:anim>
                                  </p:childTnLst>
                                </p:cTn>
                              </p:par>
                            </p:childTnLst>
                          </p:cTn>
                        </p:par>
                        <p:par>
                          <p:cTn id="14" fill="hold">
                            <p:stCondLst>
                              <p:cond delay="3600"/>
                            </p:stCondLst>
                            <p:childTnLst>
                              <p:par>
                                <p:cTn id="15" presetID="37" presetClass="entr" presetSubtype="0"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2000"/>
                                        <p:tgtEl>
                                          <p:spTgt spid="8">
                                            <p:txEl>
                                              <p:pRg st="0" end="0"/>
                                            </p:txEl>
                                          </p:spTgt>
                                        </p:tgtEl>
                                      </p:cBhvr>
                                    </p:animEffect>
                                    <p:anim calcmode="lin" valueType="num">
                                      <p:cBhvr>
                                        <p:cTn id="18"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18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0" dur="200" accel="100000" fill="hold">
                                          <p:stCondLst>
                                            <p:cond delay="18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par>
                          <p:cTn id="21" fill="hold">
                            <p:stCondLst>
                              <p:cond delay="5600"/>
                            </p:stCondLst>
                            <p:childTnLst>
                              <p:par>
                                <p:cTn id="22" presetID="37" presetClass="entr" presetSubtype="0"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2000"/>
                                        <p:tgtEl>
                                          <p:spTgt spid="8">
                                            <p:txEl>
                                              <p:pRg st="2" end="2"/>
                                            </p:txEl>
                                          </p:spTgt>
                                        </p:tgtEl>
                                      </p:cBhvr>
                                    </p:animEffect>
                                    <p:anim calcmode="lin" valueType="num">
                                      <p:cBhvr>
                                        <p:cTn id="25"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6" dur="18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par>
                          <p:cTn id="28" fill="hold">
                            <p:stCondLst>
                              <p:cond delay="7600"/>
                            </p:stCondLst>
                            <p:childTnLst>
                              <p:par>
                                <p:cTn id="29" presetID="37" presetClass="entr" presetSubtype="0" fill="hold" grpId="0"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2000"/>
                                        <p:tgtEl>
                                          <p:spTgt spid="8">
                                            <p:txEl>
                                              <p:pRg st="4" end="4"/>
                                            </p:txEl>
                                          </p:spTgt>
                                        </p:tgtEl>
                                      </p:cBhvr>
                                    </p:animEffect>
                                    <p:anim calcmode="lin" valueType="num">
                                      <p:cBhvr>
                                        <p:cTn id="32"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par>
                          <p:cTn id="35" fill="hold">
                            <p:stCondLst>
                              <p:cond delay="9600"/>
                            </p:stCondLst>
                            <p:childTnLst>
                              <p:par>
                                <p:cTn id="36" presetID="37"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2000"/>
                                        <p:tgtEl>
                                          <p:spTgt spid="8">
                                            <p:txEl>
                                              <p:pRg st="6" end="6"/>
                                            </p:txEl>
                                          </p:spTgt>
                                        </p:tgtEl>
                                      </p:cBhvr>
                                    </p:animEffect>
                                    <p:anim calcmode="lin" valueType="num">
                                      <p:cBhvr>
                                        <p:cTn id="39" dur="2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800" decel="100000" fill="hold"/>
                                        <p:tgtEl>
                                          <p:spTgt spid="8">
                                            <p:txEl>
                                              <p:pRg st="6" end="6"/>
                                            </p:txEl>
                                          </p:spTgt>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8">
                                            <p:txEl>
                                              <p:pRg st="6" end="6"/>
                                            </p:txEl>
                                          </p:spTgt>
                                        </p:tgtEl>
                                        <p:attrNameLst>
                                          <p:attrName>ppt_y</p:attrName>
                                        </p:attrNameLst>
                                      </p:cBhvr>
                                      <p:tavLst>
                                        <p:tav tm="0">
                                          <p:val>
                                            <p:strVal val="#ppt_y-.03"/>
                                          </p:val>
                                        </p:tav>
                                        <p:tav tm="100000">
                                          <p:val>
                                            <p:strVal val="#ppt_y"/>
                                          </p:val>
                                        </p:tav>
                                      </p:tavLst>
                                    </p:anim>
                                  </p:childTnLst>
                                </p:cTn>
                              </p:par>
                            </p:childTnLst>
                          </p:cTn>
                        </p:par>
                        <p:par>
                          <p:cTn id="42" fill="hold">
                            <p:stCondLst>
                              <p:cond delay="11600"/>
                            </p:stCondLst>
                            <p:childTnLst>
                              <p:par>
                                <p:cTn id="43" presetID="37" presetClass="entr" presetSubtype="0" fill="hold" grpId="0" nodeType="after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fade">
                                      <p:cBhvr>
                                        <p:cTn id="45" dur="2000"/>
                                        <p:tgtEl>
                                          <p:spTgt spid="8">
                                            <p:txEl>
                                              <p:pRg st="8" end="8"/>
                                            </p:txEl>
                                          </p:spTgt>
                                        </p:tgtEl>
                                      </p:cBhvr>
                                    </p:animEffect>
                                    <p:anim calcmode="lin" valueType="num">
                                      <p:cBhvr>
                                        <p:cTn id="46" dur="2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7" dur="1800" decel="100000" fill="hold"/>
                                        <p:tgtEl>
                                          <p:spTgt spid="8">
                                            <p:txEl>
                                              <p:pRg st="8" end="8"/>
                                            </p:txEl>
                                          </p:spTgt>
                                        </p:tgtEl>
                                        <p:attrNameLst>
                                          <p:attrName>ppt_y</p:attrName>
                                        </p:attrNameLst>
                                      </p:cBhvr>
                                      <p:tavLst>
                                        <p:tav tm="0">
                                          <p:val>
                                            <p:strVal val="#ppt_y+1"/>
                                          </p:val>
                                        </p:tav>
                                        <p:tav tm="100000">
                                          <p:val>
                                            <p:strVal val="#ppt_y-.03"/>
                                          </p:val>
                                        </p:tav>
                                      </p:tavLst>
                                    </p:anim>
                                    <p:anim calcmode="lin" valueType="num">
                                      <p:cBhvr>
                                        <p:cTn id="48" dur="200" accel="100000" fill="hold">
                                          <p:stCondLst>
                                            <p:cond delay="1800"/>
                                          </p:stCondLst>
                                        </p:cTn>
                                        <p:tgtEl>
                                          <p:spTgt spid="8">
                                            <p:txEl>
                                              <p:pRg st="8" end="8"/>
                                            </p:txEl>
                                          </p:spTgt>
                                        </p:tgtEl>
                                        <p:attrNameLst>
                                          <p:attrName>ppt_y</p:attrName>
                                        </p:attrNameLst>
                                      </p:cBhvr>
                                      <p:tavLst>
                                        <p:tav tm="0">
                                          <p:val>
                                            <p:strVal val="#ppt_y-.03"/>
                                          </p:val>
                                        </p:tav>
                                        <p:tav tm="100000">
                                          <p:val>
                                            <p:strVal val="#ppt_y"/>
                                          </p:val>
                                        </p:tav>
                                      </p:tavLst>
                                    </p:anim>
                                  </p:childTnLst>
                                </p:cTn>
                              </p:par>
                            </p:childTnLst>
                          </p:cTn>
                        </p:par>
                        <p:par>
                          <p:cTn id="49" fill="hold">
                            <p:stCondLst>
                              <p:cond delay="13600"/>
                            </p:stCondLst>
                            <p:childTnLst>
                              <p:par>
                                <p:cTn id="50" presetID="37" presetClass="entr" presetSubtype="0" fill="hold" grpId="0" nodeType="after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2000"/>
                                        <p:tgtEl>
                                          <p:spTgt spid="8">
                                            <p:txEl>
                                              <p:pRg st="10" end="10"/>
                                            </p:txEl>
                                          </p:spTgt>
                                        </p:tgtEl>
                                      </p:cBhvr>
                                    </p:animEffect>
                                    <p:anim calcmode="lin" valueType="num">
                                      <p:cBhvr>
                                        <p:cTn id="53" dur="2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4" dur="1800" decel="100000" fill="hold"/>
                                        <p:tgtEl>
                                          <p:spTgt spid="8">
                                            <p:txEl>
                                              <p:pRg st="10" end="10"/>
                                            </p:txEl>
                                          </p:spTgt>
                                        </p:tgtEl>
                                        <p:attrNameLst>
                                          <p:attrName>ppt_y</p:attrName>
                                        </p:attrNameLst>
                                      </p:cBhvr>
                                      <p:tavLst>
                                        <p:tav tm="0">
                                          <p:val>
                                            <p:strVal val="#ppt_y+1"/>
                                          </p:val>
                                        </p:tav>
                                        <p:tav tm="100000">
                                          <p:val>
                                            <p:strVal val="#ppt_y-.03"/>
                                          </p:val>
                                        </p:tav>
                                      </p:tavLst>
                                    </p:anim>
                                    <p:anim calcmode="lin" valueType="num">
                                      <p:cBhvr>
                                        <p:cTn id="55" dur="200" accel="100000" fill="hold">
                                          <p:stCondLst>
                                            <p:cond delay="1800"/>
                                          </p:stCondLst>
                                        </p:cTn>
                                        <p:tgtEl>
                                          <p:spTgt spid="8">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rot="1444177">
            <a:off x="30105" y="293780"/>
            <a:ext cx="4257897" cy="2646878"/>
          </a:xfrm>
          <a:prstGeom prst="rect">
            <a:avLst/>
          </a:prstGeom>
          <a:noFill/>
        </p:spPr>
        <p:txBody>
          <a:bodyPr wrap="none" lIns="91440" tIns="45720" rIns="91440" bIns="45720">
            <a:spAutoFit/>
          </a:bodyPr>
          <a:lstStyle/>
          <a:p>
            <a:pPr algn="ctr"/>
            <a:r>
              <a:rPr lang="fr-FR" sz="16600" b="1" dirty="0" smtClean="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Edwardian Script ITC" pitchFamily="66" charset="0"/>
              </a:rPr>
              <a:t>Coupe</a:t>
            </a:r>
            <a:endParaRPr lang="fr-FR" sz="16600" b="1" cap="none" spc="0" dirty="0">
              <a:ln w="10541" cmpd="sng">
                <a:solidFill>
                  <a:schemeClr val="accent1">
                    <a:shade val="88000"/>
                    <a:satMod val="110000"/>
                  </a:schemeClr>
                </a:solidFill>
                <a:prstDash val="solid"/>
              </a:ln>
              <a:solidFill>
                <a:schemeClr val="bg1"/>
              </a:solidFill>
              <a:effectLst>
                <a:reflection blurRad="6350" stA="60000" endA="900" endPos="60000" dist="29997" dir="5400000" sy="-100000" algn="bl" rotWithShape="0"/>
              </a:effectLst>
              <a:latin typeface="Edwardian Script ITC" pitchFamily="66" charset="0"/>
            </a:endParaRPr>
          </a:p>
        </p:txBody>
      </p:sp>
      <p:pic>
        <p:nvPicPr>
          <p:cNvPr id="10" name="cl.mp3">
            <a:hlinkClick r:id="" action="ppaction://media"/>
          </p:cNvPr>
          <p:cNvPicPr>
            <a:picLocks noRot="1" noChangeAspect="1"/>
          </p:cNvPicPr>
          <p:nvPr>
            <a:audioFile r:link="rId1"/>
          </p:nvPr>
        </p:nvPicPr>
        <p:blipFill>
          <a:blip r:embed="rId4" cstate="print"/>
          <a:stretch>
            <a:fillRect/>
          </a:stretch>
        </p:blipFill>
        <p:spPr>
          <a:xfrm>
            <a:off x="0" y="6381328"/>
            <a:ext cx="304800" cy="304800"/>
          </a:xfrm>
          <a:prstGeom prst="rect">
            <a:avLst/>
          </a:prstGeom>
        </p:spPr>
      </p:pic>
      <p:sp>
        <p:nvSpPr>
          <p:cNvPr id="4" name="ZoneTexte 3"/>
          <p:cNvSpPr txBox="1"/>
          <p:nvPr/>
        </p:nvSpPr>
        <p:spPr>
          <a:xfrm>
            <a:off x="2771800" y="6858000"/>
            <a:ext cx="2520280" cy="769441"/>
          </a:xfrm>
          <a:prstGeom prst="rect">
            <a:avLst/>
          </a:prstGeom>
          <a:noFill/>
          <a:ln>
            <a:noFill/>
          </a:ln>
        </p:spPr>
        <p:txBody>
          <a:bodyPr wrap="square" rtlCol="0">
            <a:spAutoFit/>
          </a:bodyPr>
          <a:lstStyle/>
          <a:p>
            <a:r>
              <a:rPr lang="fr-FR" sz="4400"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rgbClr val="FFF200"/>
                    </a:gs>
                    <a:gs pos="45000">
                      <a:srgbClr val="FF7A00"/>
                    </a:gs>
                    <a:gs pos="70000">
                      <a:srgbClr val="FF0300"/>
                    </a:gs>
                    <a:gs pos="100000">
                      <a:srgbClr val="4D0808"/>
                    </a:gs>
                  </a:gsLst>
                  <a:lin ang="2700000" scaled="1"/>
                  <a:tileRect/>
                </a:gradFill>
              </a:rPr>
              <a:t>Journée</a:t>
            </a:r>
            <a:r>
              <a:rPr lang="en-US" sz="4400"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rgbClr val="FFF200"/>
                    </a:gs>
                    <a:gs pos="45000">
                      <a:srgbClr val="FF7A00"/>
                    </a:gs>
                    <a:gs pos="70000">
                      <a:srgbClr val="FF0300"/>
                    </a:gs>
                    <a:gs pos="100000">
                      <a:srgbClr val="4D0808"/>
                    </a:gs>
                  </a:gsLst>
                  <a:lin ang="2700000" scaled="1"/>
                  <a:tileRect/>
                </a:gradFill>
              </a:rPr>
              <a:t> 5</a:t>
            </a:r>
            <a:endParaRPr lang="en-US" sz="4400"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rgbClr val="FFF200"/>
                  </a:gs>
                  <a:gs pos="45000">
                    <a:srgbClr val="FF7A00"/>
                  </a:gs>
                  <a:gs pos="70000">
                    <a:srgbClr val="FF0300"/>
                  </a:gs>
                  <a:gs pos="100000">
                    <a:srgbClr val="4D0808"/>
                  </a:gs>
                </a:gsLst>
                <a:lin ang="2700000" scaled="1"/>
                <a:tileRect/>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style.rotation</p:attrName>
                                        </p:attrNameLst>
                                      </p:cBhvr>
                                      <p:tavLst>
                                        <p:tav tm="0">
                                          <p:val>
                                            <p:fltVal val="720"/>
                                          </p:val>
                                        </p:tav>
                                        <p:tav tm="100000">
                                          <p:val>
                                            <p:fltVal val="0"/>
                                          </p:val>
                                        </p:tav>
                                      </p:tavLst>
                                    </p:anim>
                                    <p:anim calcmode="lin" valueType="num">
                                      <p:cBhvr>
                                        <p:cTn id="9" dur="3000" fill="hold"/>
                                        <p:tgtEl>
                                          <p:spTgt spid="9"/>
                                        </p:tgtEl>
                                        <p:attrNameLst>
                                          <p:attrName>ppt_h</p:attrName>
                                        </p:attrNameLst>
                                      </p:cBhvr>
                                      <p:tavLst>
                                        <p:tav tm="0">
                                          <p:val>
                                            <p:fltVal val="0"/>
                                          </p:val>
                                        </p:tav>
                                        <p:tav tm="100000">
                                          <p:val>
                                            <p:strVal val="#ppt_h"/>
                                          </p:val>
                                        </p:tav>
                                      </p:tavLst>
                                    </p:anim>
                                    <p:anim calcmode="lin" valueType="num">
                                      <p:cBhvr>
                                        <p:cTn id="10" dur="3000" fill="hold"/>
                                        <p:tgtEl>
                                          <p:spTgt spid="9"/>
                                        </p:tgtEl>
                                        <p:attrNameLst>
                                          <p:attrName>ppt_w</p:attrName>
                                        </p:attrNameLst>
                                      </p:cBhvr>
                                      <p:tavLst>
                                        <p:tav tm="0">
                                          <p:val>
                                            <p:fltVal val="0"/>
                                          </p:val>
                                        </p:tav>
                                        <p:tav tm="100000">
                                          <p:val>
                                            <p:strVal val="#ppt_w"/>
                                          </p:val>
                                        </p:tav>
                                      </p:tavLst>
                                    </p:anim>
                                  </p:childTnLst>
                                </p:cTn>
                              </p:par>
                              <p:par>
                                <p:cTn id="11" presetID="1" presetClass="mediacall" presetSubtype="0" fill="hold" nodeType="withEffect">
                                  <p:stCondLst>
                                    <p:cond delay="0"/>
                                  </p:stCondLst>
                                  <p:childTnLst>
                                    <p:cmd type="call" cmd="playFrom(0.0)">
                                      <p:cBhvr>
                                        <p:cTn id="12" dur="1" fill="hold"/>
                                        <p:tgtEl>
                                          <p:spTgt spid="10"/>
                                        </p:tgtEl>
                                      </p:cBhvr>
                                    </p:cmd>
                                  </p:childTnLst>
                                </p:cTn>
                              </p:par>
                            </p:childTnLst>
                          </p:cTn>
                        </p:par>
                        <p:par>
                          <p:cTn id="13" fill="hold">
                            <p:stCondLst>
                              <p:cond delay="3000"/>
                            </p:stCondLst>
                            <p:childTnLst>
                              <p:par>
                                <p:cTn id="14" presetID="0" presetClass="path" presetSubtype="0" accel="50000" decel="50000" fill="hold" grpId="0" nodeType="afterEffect">
                                  <p:stCondLst>
                                    <p:cond delay="0"/>
                                  </p:stCondLst>
                                  <p:childTnLst>
                                    <p:animMotion origin="layout" path="M 0.11129 0.01087 C 0.11129 0.01041 0.11302 -0.00162 0.11389 -0.00347 C 0.11979 -0.01572 0.12882 -0.02521 0.13542 -0.037 C 0.14115 -0.04718 0.14531 -0.05967 0.15313 -0.06707 C 0.16094 -0.08302 0.17153 -0.09251 0.18229 -0.10407 C 0.19167 -0.11448 0.20087 -0.12558 0.21007 -0.13598 C 0.2191 -0.14639 0.22309 -0.15263 0.23038 -0.1642 C 0.23195 -0.16674 0.23351 -0.16905 0.23542 -0.17137 C 0.23785 -0.17391 0.24306 -0.17831 0.24306 -0.17807 C 0.24653 -0.18594 0.26181 -0.19935 0.26702 -0.2049 C 0.26823 -0.20629 0.26841 -0.20883 0.26962 -0.21045 C 0.27639 -0.21831 0.2849 -0.22433 0.29236 -0.23173 C 0.29827 -0.23682 0.30313 -0.24375 0.31007 -0.24745 C 0.33143 -0.26989 0.30087 -0.23913 0.32014 -0.25439 C 0.32622 -0.25925 0.33125 -0.26781 0.33663 -0.27382 C 0.35243 -0.2914 0.3375 -0.27336 0.34931 -0.28446 C 0.35799 -0.29278 0.36632 -0.3025 0.37466 -0.31105 C 0.38004 -0.31683 0.38663 -0.32007 0.39236 -0.32516 C 0.40365 -0.3351 0.41459 -0.34436 0.42535 -0.35499 C 0.42709 -0.35684 0.42865 -0.35893 0.43038 -0.36031 C 0.43368 -0.36309 0.44045 -0.36748 0.44045 -0.36725 C 0.44514 -0.37396 0.45052 -0.38043 0.45695 -0.38344 C 0.46354 -0.39269 0.48177 -0.41119 0.49115 -0.41512 C 0.50035 -0.42437 0.51077 -0.42946 0.52014 -0.43825 C 0.529 -0.44658 0.52518 -0.44288 0.5316 -0.44889 C 0.53577 -0.45282 0.54236 -0.45444 0.54688 -0.45768 C 0.55226 -0.46161 0.55729 -0.46554 0.5632 -0.46831 C 0.56441 -0.46947 0.56563 -0.47086 0.56702 -0.47202 C 0.56823 -0.47271 0.57084 -0.47363 0.57084 -0.4734 C 0.56285 -0.47525 0.55799 -0.48034 0.55052 -0.48427 C 0.54931 -0.48589 0.54844 -0.48844 0.54688 -0.48959 C 0.54462 -0.49167 0.53924 -0.49306 0.53924 -0.49283 C 0.53403 -0.50717 0.53993 -0.49352 0.5316 -0.50532 C 0.51979 -0.52243 0.51667 -0.52706 0.50122 -0.5407 C 0.49601 -0.54533 0.48872 -0.54671 0.48351 -0.55157 C 0.47952 -0.55504 0.47552 -0.55897 0.47205 -0.56383 C 0.47084 -0.56545 0.46979 -0.56776 0.46823 -0.56915 C 0.46337 -0.57377 0.45608 -0.57678 0.45052 -0.57955 C 0.4474 -0.58302 0.44288 -0.58811 0.43924 -0.59019 C 0.43559 -0.59251 0.42778 -0.59551 0.42778 -0.59528 C 0.4224 -0.60314 0.42066 -0.61031 0.41389 -0.61494 C 0.40903 -0.62188 0.40226 -0.6265 0.39618 -0.6309 C 0.3941 -0.64015 0.38716 -0.64523 0.38091 -0.6487 C 0.375 -0.65957 0.36233 -0.67807 0.35313 -0.68224 C 0.35018 -0.68524 0.34688 -0.68756 0.34427 -0.69126 C 0.33629 -0.70236 0.33073 -0.71693 0.32275 -0.72826 C 0.31406 -0.74029 0.30486 -0.75324 0.29618 -0.76526 C 0.29132 -0.77197 0.28785 -0.77891 0.28229 -0.78469 C 0.27882 -0.79417 0.26754 -0.81498 0.26077 -0.81845 C 0.25087 -0.82909 0.2599 -0.8173 0.25313 -0.83279 C 0.24983 -0.83996 0.24497 -0.84621 0.24167 -0.85384 C 0.23663 -0.86563 0.23125 -0.87997 0.22275 -0.88714 C 0.21927 -0.89431 0.21563 -0.89755 0.21007 -0.90125 C 0.20174 -0.91304 0.19531 -0.92646 0.18733 -0.93871 C 0.18368 -0.94426 0.17882 -0.94819 0.17587 -0.95444 C 0.16858 -0.96993 0.16007 -0.98566 0.15052 -0.99861 C 0.14844 -1.00763 0.15 -1.00254 0.14427 -1.01457 C 0.14341 -1.01619 0.14167 -1.01989 0.14167 -1.01966 C 0.14132 -1.02151 0.14097 -1.02359 0.14045 -1.02521 C 0.13976 -1.02752 0.13854 -1.02983 0.13785 -1.03214 C 0.13472 -1.04325 0.1382 -1.04278 0.1342 -1.04278 C 0.12726 -1.03631 0.1257 -1.0259 0.12014 -1.01804 C 0.11684 -1.00856 0.11372 -1.00139 0.10747 -0.99514 C 0.10504 -0.98473 0.10799 -0.99422 0.1 -0.98265 C 0.0967 -0.97826 0.09566 -0.97109 0.09236 -0.9667 C 0.08941 -0.96276 0.08108 -0.95745 0.07709 -0.95606 C 0.06719 -0.94634 0.0717 -0.94912 0.06459 -0.94565 C 0.06007 -0.93941 0.05608 -0.93594 0.05052 -0.93154 C 0.04323 -0.9172 0.02743 -0.91142 0.01771 -0.89963 C 0.00261 -0.8809 -0.01475 -0.86609 -0.03038 -0.84852 C -0.04097 -0.83626 -0.0493 -0.81915 -0.06076 -0.80943 C -0.06719 -0.79625 -0.05868 -0.81175 -0.0684 -0.80065 C -0.06962 -0.79926 -0.06996 -0.79671 -0.071 -0.79533 C -0.07257 -0.79325 -0.0743 -0.79163 -0.07604 -0.79001 C -0.08229 -0.77613 -0.07587 -0.78862 -0.09618 -0.77243 C -0.11111 -0.76041 -0.12673 -0.75046 -0.14184 -0.7389 C -0.14982 -0.73288 -0.15955 -0.72826 -0.16719 -0.72109 C -0.18403 -0.70536 -0.20034 -0.68663 -0.21649 -0.66975 C -0.21788 -0.66836 -0.21875 -0.66559 -0.22031 -0.66443 C -0.2243 -0.66096 -0.22916 -0.65957 -0.23298 -0.65587 C -0.24687 -0.64084 -0.26284 -0.62928 -0.27847 -0.61864 C -0.28333 -0.60869 -0.27795 -0.61702 -0.28732 -0.61147 C -0.29791 -0.60546 -0.30434 -0.59806 -0.31528 -0.59551 C -0.32326 -0.59181 -0.33038 -0.58626 -0.33802 -0.5814 C -0.34132 -0.57955 -0.34514 -0.57909 -0.34809 -0.57609 C -0.35156 -0.57285 -0.35955 -0.56915 -0.35955 -0.56892 C -0.36719 -0.56198 -0.375 -0.55458 -0.3835 -0.54949 C -0.39062 -0.5451 -0.39896 -0.54417 -0.40642 -0.5407 C -0.40764 -0.53955 -0.40885 -0.53816 -0.41024 -0.53723 C -0.41267 -0.53561 -0.41771 -0.53376 -0.41771 -0.53353 C -0.42326 -0.52844 -0.43038 -0.52544 -0.4368 -0.52151 C -0.43906 -0.51966 -0.44427 -0.51781 -0.44427 -0.51757 C -0.42291 -0.5333 -0.396 -0.51364 -0.37344 -0.51064 C -0.36458 -0.50694 -0.35607 -0.50393 -0.34687 -0.50208 C -0.33802 -0.49769 -0.32882 -0.49399 -0.32031 -0.48774 C -0.31215 -0.48196 -0.31632 -0.48335 -0.30885 -0.47895 C -0.30139 -0.47456 -0.2934 -0.47178 -0.28611 -0.4667 C -0.28073 -0.463 -0.27656 -0.45745 -0.271 -0.45421 C -0.26198 -0.44958 -0.2533 -0.44496 -0.24427 -0.43987 C -0.24062 -0.43779 -0.23767 -0.43362 -0.2342 -0.43131 C -0.22951 -0.42807 -0.22413 -0.42576 -0.21909 -0.42437 C -0.20868 -0.41535 -0.19948 -0.40425 -0.18993 -0.39408 C -0.18663 -0.39038 -0.17986 -0.38344 -0.17986 -0.38321 C -0.17448 -0.37257 -0.17847 -0.37928 -0.1658 -0.36586 C -0.16423 -0.36401 -0.16354 -0.36101 -0.16215 -0.35869 C -0.15712 -0.35014 -0.14948 -0.34204 -0.14184 -0.33927 C -0.13194 -0.32539 -0.13646 -0.33025 -0.12916 -0.32331 C -0.12621 -0.3173 -0.12361 -0.31337 -0.11909 -0.3092 C -0.11389 -0.29833 -0.10937 -0.28931 -0.1 -0.28631 C -0.09462 -0.28145 -0.09045 -0.27567 -0.08489 -0.27012 C -0.08229 -0.26781 -0.07725 -0.26341 -0.07725 -0.26318 C -0.07135 -0.25115 -0.07465 -0.25509 -0.0684 -0.24907 C -0.06562 -0.23705 -0.05729 -0.23219 -0.05191 -0.22271 C -0.04896 -0.21739 -0.046 -0.21207 -0.04305 -0.20675 C -0.04028 -0.20166 -0.03802 -0.19634 -0.03541 -0.19079 C -0.03455 -0.18894 -0.03298 -0.18571 -0.03298 -0.18547 C -0.03125 -0.17831 -0.02795 -0.17183 -0.02795 -0.1642 " pathEditMode="relative" rAng="0" ptsTypes="ffffffffffffffffffffffffffffffffffffffffffffffffffffffffffffffffffffffffffffffffffffffffffffffffffffffffffffffffffffA">
                                      <p:cBhvr>
                                        <p:cTn id="15" dur="5000" fill="hold"/>
                                        <p:tgtEl>
                                          <p:spTgt spid="4"/>
                                        </p:tgtEl>
                                        <p:attrNameLst>
                                          <p:attrName>ppt_x</p:attrName>
                                          <p:attrName>ppt_y</p:attrName>
                                        </p:attrNameLst>
                                      </p:cBhvr>
                                      <p:rCtr x="-48" y="-527"/>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10" showWhenStopped="0">
                <p:cTn id="16" repeatCount="indefinite"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9"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D:\music\DragonS\Celia\Journal\terrain-de-tennis.jpg"/>
          <p:cNvPicPr>
            <a:picLocks noChangeAspect="1" noChangeArrowheads="1"/>
          </p:cNvPicPr>
          <p:nvPr/>
        </p:nvPicPr>
        <p:blipFill>
          <a:blip r:embed="rId2" cstate="print"/>
          <a:srcRect/>
          <a:stretch>
            <a:fillRect/>
          </a:stretch>
        </p:blipFill>
        <p:spPr bwMode="auto">
          <a:xfrm>
            <a:off x="-108520" y="0"/>
            <a:ext cx="4248472" cy="6974632"/>
          </a:xfrm>
          <a:prstGeom prst="rect">
            <a:avLst/>
          </a:prstGeom>
          <a:noFill/>
        </p:spPr>
      </p:pic>
      <p:pic>
        <p:nvPicPr>
          <p:cNvPr id="6" name="Image 5" descr="reconst_rome_antique10.jpg"/>
          <p:cNvPicPr>
            <a:picLocks noChangeAspect="1"/>
          </p:cNvPicPr>
          <p:nvPr/>
        </p:nvPicPr>
        <p:blipFill>
          <a:blip r:embed="rId3" cstate="print"/>
          <a:stretch>
            <a:fillRect/>
          </a:stretch>
        </p:blipFill>
        <p:spPr>
          <a:xfrm>
            <a:off x="4644008" y="0"/>
            <a:ext cx="4499992" cy="6883558"/>
          </a:xfrm>
          <a:prstGeom prst="rect">
            <a:avLst/>
          </a:prstGeom>
        </p:spPr>
      </p:pic>
      <p:sp>
        <p:nvSpPr>
          <p:cNvPr id="5" name="ZoneTexte 4"/>
          <p:cNvSpPr txBox="1"/>
          <p:nvPr/>
        </p:nvSpPr>
        <p:spPr>
          <a:xfrm>
            <a:off x="35496" y="1196752"/>
            <a:ext cx="4536504" cy="4924425"/>
          </a:xfrm>
          <a:prstGeom prst="rect">
            <a:avLst/>
          </a:prstGeom>
          <a:noFill/>
        </p:spPr>
        <p:txBody>
          <a:bodyPr wrap="square" rtlCol="0">
            <a:spAutoFit/>
          </a:bodyPr>
          <a:lstStyle/>
          <a:p>
            <a:pPr>
              <a:buBlip>
                <a:blip r:embed="rId4"/>
              </a:buBlip>
            </a:pPr>
            <a:r>
              <a:rPr lang="fr-FR" b="1" dirty="0" err="1" smtClean="0">
                <a:solidFill>
                  <a:srgbClr val="FF0000"/>
                </a:solidFill>
                <a:latin typeface="Matura MT Script Capitals" pitchFamily="66" charset="0"/>
              </a:rPr>
              <a:t>Kingstarr</a:t>
            </a:r>
            <a:r>
              <a:rPr lang="fr-FR" b="1" dirty="0" smtClean="0">
                <a:solidFill>
                  <a:srgbClr val="FF0000"/>
                </a:solidFill>
                <a:latin typeface="Matura MT Script Capitals" pitchFamily="66" charset="0"/>
              </a:rPr>
              <a:t> FCGB </a:t>
            </a:r>
            <a:r>
              <a:rPr lang="fr-FR" b="1" dirty="0" smtClean="0">
                <a:latin typeface="Matura MT Script Capitals" pitchFamily="66" charset="0"/>
              </a:rPr>
              <a:t>– </a:t>
            </a:r>
            <a:r>
              <a:rPr lang="fr-FR" b="1" dirty="0" smtClean="0">
                <a:solidFill>
                  <a:srgbClr val="0070C0"/>
                </a:solidFill>
                <a:latin typeface="Matura MT Script Capitals" pitchFamily="66" charset="0"/>
              </a:rPr>
              <a:t>Vae Victis FC :</a:t>
            </a:r>
            <a:endParaRPr lang="fr-FR" sz="1400" b="1" dirty="0" smtClean="0">
              <a:solidFill>
                <a:srgbClr val="0070C0"/>
              </a:solidFill>
              <a:latin typeface="Matura MT Script Capitals" pitchFamily="66" charset="0"/>
            </a:endParaRP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Malgré l’ampleur du score et une équipe adverse à 10 (</a:t>
            </a:r>
            <a:r>
              <a:rPr lang="fr-FR" sz="1600" dirty="0" err="1" smtClean="0">
                <a:solidFill>
                  <a:srgbClr val="FF0000"/>
                </a:solidFill>
                <a:latin typeface="Matura MT Script Capitals" pitchFamily="66" charset="0"/>
              </a:rPr>
              <a:t>lenaix</a:t>
            </a:r>
            <a:r>
              <a:rPr lang="fr-FR" sz="1600" dirty="0" smtClean="0">
                <a:latin typeface="Matura MT Script Capitals" pitchFamily="66" charset="0"/>
              </a:rPr>
              <a:t> toujours coincée en Pologne) le </a:t>
            </a:r>
            <a:r>
              <a:rPr lang="fr-FR" sz="1600" dirty="0" smtClean="0">
                <a:solidFill>
                  <a:srgbClr val="0070C0"/>
                </a:solidFill>
                <a:latin typeface="Matura MT Script Capitals" pitchFamily="66" charset="0"/>
              </a:rPr>
              <a:t>VVFC</a:t>
            </a:r>
            <a:r>
              <a:rPr lang="fr-FR" sz="1600" dirty="0" smtClean="0">
                <a:latin typeface="Matura MT Script Capitals" pitchFamily="66" charset="0"/>
              </a:rPr>
              <a:t> n’a pas été très efficace sûrement à cause de l’absence de son buteur vedette </a:t>
            </a:r>
            <a:r>
              <a:rPr lang="fr-FR" sz="1600" dirty="0" smtClean="0">
                <a:solidFill>
                  <a:srgbClr val="0070C0"/>
                </a:solidFill>
                <a:latin typeface="Matura MT Script Capitals" pitchFamily="66" charset="0"/>
              </a:rPr>
              <a:t>simao06510</a:t>
            </a:r>
            <a:r>
              <a:rPr lang="fr-FR" sz="1600" dirty="0" smtClean="0">
                <a:latin typeface="Matura MT Script Capitals" pitchFamily="66" charset="0"/>
              </a:rPr>
              <a:t>. En effet, ils n’ont su convertir que 3 de leurs 15 occasions. Le 1er but étant marqué par </a:t>
            </a:r>
            <a:r>
              <a:rPr lang="fr-FR" sz="1600" dirty="0" err="1" smtClean="0">
                <a:solidFill>
                  <a:srgbClr val="0070C0"/>
                </a:solidFill>
                <a:latin typeface="Matura MT Script Capitals" pitchFamily="66" charset="0"/>
              </a:rPr>
              <a:t>Unfandulosc</a:t>
            </a:r>
            <a:r>
              <a:rPr lang="fr-FR" sz="1600" dirty="0" smtClean="0">
                <a:latin typeface="Matura MT Script Capitals" pitchFamily="66" charset="0"/>
              </a:rPr>
              <a:t> (10’) qui voulait marquer son retour d’une pierre blanche. </a:t>
            </a:r>
          </a:p>
          <a:p>
            <a:pPr algn="just">
              <a:tabLst>
                <a:tab pos="361950" algn="l"/>
              </a:tabLst>
            </a:pPr>
            <a:r>
              <a:rPr lang="fr-FR" sz="1600" dirty="0" smtClean="0">
                <a:latin typeface="Matura MT Script Capitals" pitchFamily="66" charset="0"/>
              </a:rPr>
              <a:t>Avec ce but, les supporters lui pardonneront peut être son départ de la dernière fois !! Par la suite, </a:t>
            </a:r>
            <a:r>
              <a:rPr lang="fr-FR" sz="1600" dirty="0" smtClean="0">
                <a:solidFill>
                  <a:srgbClr val="0070C0"/>
                </a:solidFill>
                <a:latin typeface="Matura MT Script Capitals" pitchFamily="66" charset="0"/>
              </a:rPr>
              <a:t>Pierre</a:t>
            </a:r>
            <a:r>
              <a:rPr lang="fr-FR" sz="1600" dirty="0" smtClean="0">
                <a:latin typeface="Matura MT Script Capitals" pitchFamily="66" charset="0"/>
              </a:rPr>
              <a:t> nous montre qu’il fait tout par coup de tête et marque le 2ème but par la sueur de son front à la 51éme minute. Enfin, le capitaine fait d’une pierre deux coups, en rajoutant une passe décisive à son compteur pour le but de </a:t>
            </a:r>
            <a:r>
              <a:rPr lang="fr-FR" sz="1600" dirty="0" smtClean="0">
                <a:solidFill>
                  <a:srgbClr val="0070C0"/>
                </a:solidFill>
                <a:latin typeface="Matura MT Script Capitals" pitchFamily="66" charset="0"/>
              </a:rPr>
              <a:t>Doudou37</a:t>
            </a:r>
            <a:r>
              <a:rPr lang="fr-FR" sz="1600" dirty="0" smtClean="0">
                <a:latin typeface="Matura MT Script Capitals" pitchFamily="66" charset="0"/>
              </a:rPr>
              <a:t> (65’).</a:t>
            </a:r>
          </a:p>
          <a:p>
            <a:pPr algn="just"/>
            <a:endParaRPr lang="fr-FR" sz="2000" dirty="0" smtClean="0">
              <a:latin typeface="Matura MT Script Capitals" pitchFamily="66" charset="0"/>
            </a:endParaRPr>
          </a:p>
          <a:p>
            <a:r>
              <a:rPr lang="fr-FR" sz="1600" dirty="0" smtClean="0">
                <a:latin typeface="Matura MT Script Capitals" pitchFamily="66" charset="0"/>
              </a:rPr>
              <a:t>Résultat : </a:t>
            </a:r>
            <a:r>
              <a:rPr lang="fr-FR" sz="1600" dirty="0" smtClean="0">
                <a:solidFill>
                  <a:srgbClr val="FF0000"/>
                </a:solidFill>
                <a:latin typeface="Matura MT Script Capitals" pitchFamily="66" charset="0"/>
              </a:rPr>
              <a:t>0</a:t>
            </a:r>
            <a:r>
              <a:rPr lang="fr-FR" sz="1600" dirty="0" smtClean="0">
                <a:latin typeface="Matura MT Script Capitals" pitchFamily="66" charset="0"/>
              </a:rPr>
              <a:t>-</a:t>
            </a:r>
            <a:r>
              <a:rPr lang="fr-FR" sz="1600" dirty="0" smtClean="0">
                <a:solidFill>
                  <a:srgbClr val="0070C0"/>
                </a:solidFill>
                <a:latin typeface="Matura MT Script Capitals" pitchFamily="66" charset="0"/>
              </a:rPr>
              <a:t>3</a:t>
            </a:r>
            <a:endParaRPr lang="en-US" dirty="0">
              <a:solidFill>
                <a:srgbClr val="0070C0"/>
              </a:solidFill>
              <a:latin typeface="Matura MT Script Capitals" pitchFamily="66" charset="0"/>
            </a:endParaRPr>
          </a:p>
        </p:txBody>
      </p:sp>
      <p:sp>
        <p:nvSpPr>
          <p:cNvPr id="3" name="ZoneTexte 2"/>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A</a:t>
            </a:r>
            <a:endParaRPr lang="en-US" sz="4000" dirty="0">
              <a:solidFill>
                <a:srgbClr val="5DF743"/>
              </a:solidFill>
            </a:endParaRPr>
          </a:p>
        </p:txBody>
      </p:sp>
      <p:sp>
        <p:nvSpPr>
          <p:cNvPr id="4" name="ZoneTexte 3"/>
          <p:cNvSpPr txBox="1"/>
          <p:nvPr/>
        </p:nvSpPr>
        <p:spPr>
          <a:xfrm>
            <a:off x="4067944" y="836712"/>
            <a:ext cx="5076056" cy="5909310"/>
          </a:xfrm>
          <a:prstGeom prst="rect">
            <a:avLst/>
          </a:prstGeom>
          <a:noFill/>
        </p:spPr>
        <p:txBody>
          <a:bodyPr wrap="square" rtlCol="0">
            <a:spAutoFit/>
          </a:bodyPr>
          <a:lstStyle/>
          <a:p>
            <a:pPr algn="just">
              <a:buBlip>
                <a:blip r:embed="rId4"/>
              </a:buBlip>
            </a:pPr>
            <a:r>
              <a:rPr lang="fr-FR" dirty="0" err="1" smtClean="0">
                <a:solidFill>
                  <a:srgbClr val="FF0000"/>
                </a:solidFill>
                <a:latin typeface="Matura MT Script Capitals" pitchFamily="66" charset="0"/>
              </a:rPr>
              <a:t>Pringles</a:t>
            </a:r>
            <a:r>
              <a:rPr lang="fr-FR" dirty="0" smtClean="0">
                <a:solidFill>
                  <a:srgbClr val="FF0000"/>
                </a:solidFill>
                <a:latin typeface="Matura MT Script Capitals" pitchFamily="66" charset="0"/>
              </a:rPr>
              <a:t> United </a:t>
            </a:r>
            <a:r>
              <a:rPr lang="fr-FR" dirty="0" smtClean="0">
                <a:latin typeface="Matura MT Script Capitals" pitchFamily="66" charset="0"/>
              </a:rPr>
              <a:t>– </a:t>
            </a:r>
            <a:r>
              <a:rPr lang="fr-FR" dirty="0" smtClean="0">
                <a:solidFill>
                  <a:srgbClr val="008BBC"/>
                </a:solidFill>
                <a:latin typeface="Matura MT Script Capitals" pitchFamily="66" charset="0"/>
              </a:rPr>
              <a:t>FC </a:t>
            </a:r>
            <a:r>
              <a:rPr lang="fr-FR" dirty="0" err="1" smtClean="0">
                <a:solidFill>
                  <a:srgbClr val="008BBC"/>
                </a:solidFill>
                <a:latin typeface="Matura MT Script Capitals" pitchFamily="66" charset="0"/>
              </a:rPr>
              <a:t>Footchball</a:t>
            </a:r>
            <a:r>
              <a:rPr lang="fr-FR" dirty="0" smtClean="0">
                <a:solidFill>
                  <a:srgbClr val="008BBC"/>
                </a:solidFill>
                <a:latin typeface="Matura MT Script Capitals" pitchFamily="66" charset="0"/>
              </a:rPr>
              <a:t> :</a:t>
            </a:r>
          </a:p>
          <a:p>
            <a:pPr algn="just">
              <a:tabLst>
                <a:tab pos="361950" algn="l"/>
              </a:tabLst>
            </a:pPr>
            <a:r>
              <a:rPr lang="fr-FR" dirty="0" smtClean="0"/>
              <a:t/>
            </a:r>
            <a:br>
              <a:rPr lang="fr-FR" dirty="0" smtClean="0"/>
            </a:br>
            <a:r>
              <a:rPr lang="fr-FR" dirty="0" smtClean="0"/>
              <a:t>	</a:t>
            </a:r>
            <a:r>
              <a:rPr lang="fr-FR" sz="1600" dirty="0" smtClean="0">
                <a:latin typeface="Matura MT Script Capitals" pitchFamily="66" charset="0"/>
              </a:rPr>
              <a:t>A peine Wimbledon fini que le </a:t>
            </a:r>
            <a:r>
              <a:rPr lang="fr-FR" sz="1600" dirty="0" smtClean="0">
                <a:solidFill>
                  <a:srgbClr val="008BBC"/>
                </a:solidFill>
                <a:latin typeface="Matura MT Script Capitals" pitchFamily="66" charset="0"/>
              </a:rPr>
              <a:t>FCF</a:t>
            </a:r>
            <a:r>
              <a:rPr lang="fr-FR" sz="1600" dirty="0" smtClean="0">
                <a:latin typeface="Matura MT Script Capitals" pitchFamily="66" charset="0"/>
              </a:rPr>
              <a:t> nous rappelle que le tennis existe avec son set parfait gagné 6-0 contre </a:t>
            </a:r>
            <a:r>
              <a:rPr lang="fr-FR" sz="1600" dirty="0" smtClean="0">
                <a:solidFill>
                  <a:srgbClr val="FF0000"/>
                </a:solidFill>
                <a:latin typeface="Matura MT Script Capitals" pitchFamily="66" charset="0"/>
              </a:rPr>
              <a:t>Chips</a:t>
            </a:r>
            <a:r>
              <a:rPr lang="fr-FR" sz="1600" dirty="0" smtClean="0">
                <a:latin typeface="Matura MT Script Capitals" pitchFamily="66" charset="0"/>
              </a:rPr>
              <a:t>. Le </a:t>
            </a:r>
            <a:r>
              <a:rPr lang="fr-FR" sz="1600" dirty="0" smtClean="0">
                <a:solidFill>
                  <a:srgbClr val="008BBC"/>
                </a:solidFill>
                <a:latin typeface="Matura MT Script Capitals" pitchFamily="66" charset="0"/>
              </a:rPr>
              <a:t>FC </a:t>
            </a:r>
            <a:r>
              <a:rPr lang="fr-FR" sz="1600" dirty="0" err="1" smtClean="0">
                <a:solidFill>
                  <a:srgbClr val="008BBC"/>
                </a:solidFill>
                <a:latin typeface="Matura MT Script Capitals" pitchFamily="66" charset="0"/>
              </a:rPr>
              <a:t>Footchball</a:t>
            </a:r>
            <a:r>
              <a:rPr lang="fr-FR" sz="1600" dirty="0" smtClean="0">
                <a:solidFill>
                  <a:srgbClr val="008BBC"/>
                </a:solidFill>
                <a:latin typeface="Matura MT Script Capitals" pitchFamily="66" charset="0"/>
              </a:rPr>
              <a:t> </a:t>
            </a:r>
            <a:r>
              <a:rPr lang="fr-FR" sz="1600" dirty="0" smtClean="0">
                <a:latin typeface="Matura MT Script Capitals" pitchFamily="66" charset="0"/>
              </a:rPr>
              <a:t>a été aidé dans sa tâche par les chips elles-mêmes qui ont laissé deux de leurs camarades (Mike et lichadu86) à l’apéro. Le 1er jeu est inscrit par </a:t>
            </a:r>
            <a:r>
              <a:rPr lang="fr-FR" sz="1600" dirty="0" err="1" smtClean="0">
                <a:solidFill>
                  <a:srgbClr val="008BBC"/>
                </a:solidFill>
                <a:latin typeface="Matura MT Script Capitals" pitchFamily="66" charset="0"/>
              </a:rPr>
              <a:t>erick</a:t>
            </a:r>
            <a:r>
              <a:rPr lang="fr-FR" sz="1600" dirty="0" smtClean="0">
                <a:latin typeface="Matura MT Script Capitals" pitchFamily="66" charset="0"/>
              </a:rPr>
              <a:t> (36’) d’un ace de la tête. Break effectué par </a:t>
            </a:r>
            <a:r>
              <a:rPr lang="fr-FR" sz="1600" dirty="0" err="1" smtClean="0">
                <a:solidFill>
                  <a:srgbClr val="008BBC"/>
                </a:solidFill>
                <a:latin typeface="Matura MT Script Capitals" pitchFamily="66" charset="0"/>
              </a:rPr>
              <a:t>coch</a:t>
            </a:r>
            <a:r>
              <a:rPr lang="fr-FR" sz="1600" dirty="0" smtClean="0">
                <a:solidFill>
                  <a:srgbClr val="008BBC"/>
                </a:solidFill>
                <a:latin typeface="Matura MT Script Capitals" pitchFamily="66" charset="0"/>
              </a:rPr>
              <a:t> </a:t>
            </a:r>
            <a:r>
              <a:rPr lang="fr-FR" sz="1600" dirty="0" smtClean="0">
                <a:latin typeface="Matura MT Script Capitals" pitchFamily="66" charset="0"/>
              </a:rPr>
              <a:t>(46’) grâce à un super coup décroisé. Le set parfait continu grâce à un face à face remporté par </a:t>
            </a:r>
            <a:r>
              <a:rPr lang="fr-FR" sz="1600" dirty="0" err="1" smtClean="0">
                <a:solidFill>
                  <a:srgbClr val="008BBC"/>
                </a:solidFill>
                <a:latin typeface="Matura MT Script Capitals" pitchFamily="66" charset="0"/>
              </a:rPr>
              <a:t>snakeat</a:t>
            </a:r>
            <a:r>
              <a:rPr lang="fr-FR" sz="1600" dirty="0" smtClean="0">
                <a:latin typeface="Matura MT Script Capitals" pitchFamily="66" charset="0"/>
              </a:rPr>
              <a:t> à la 51éme minute. 2éme break confirmé par un lob magnifique de </a:t>
            </a:r>
            <a:r>
              <a:rPr lang="fr-FR" sz="1600" dirty="0" smtClean="0">
                <a:solidFill>
                  <a:srgbClr val="008BBC"/>
                </a:solidFill>
                <a:latin typeface="Matura MT Script Capitals" pitchFamily="66" charset="0"/>
              </a:rPr>
              <a:t>jonathinho7</a:t>
            </a:r>
            <a:r>
              <a:rPr lang="fr-FR" sz="1600" dirty="0" smtClean="0">
                <a:latin typeface="Matura MT Script Capitals" pitchFamily="66" charset="0"/>
              </a:rPr>
              <a:t> à la 68 </a:t>
            </a:r>
            <a:r>
              <a:rPr lang="fr-FR" sz="1600" dirty="0" err="1" smtClean="0">
                <a:latin typeface="Matura MT Script Capitals" pitchFamily="66" charset="0"/>
              </a:rPr>
              <a:t>éme</a:t>
            </a:r>
            <a:r>
              <a:rPr lang="fr-FR" sz="1600" dirty="0" smtClean="0">
                <a:latin typeface="Matura MT Script Capitals" pitchFamily="66" charset="0"/>
              </a:rPr>
              <a:t> minute. </a:t>
            </a:r>
          </a:p>
          <a:p>
            <a:pPr algn="just">
              <a:tabLst>
                <a:tab pos="361950" algn="l"/>
              </a:tabLst>
            </a:pPr>
            <a:r>
              <a:rPr lang="fr-FR" sz="1600" dirty="0" err="1" smtClean="0">
                <a:solidFill>
                  <a:srgbClr val="008BBC"/>
                </a:solidFill>
                <a:latin typeface="Matura MT Script Capitals" pitchFamily="66" charset="0"/>
              </a:rPr>
              <a:t>Snakeat</a:t>
            </a:r>
            <a:r>
              <a:rPr lang="fr-FR" sz="1600" dirty="0" smtClean="0">
                <a:latin typeface="Matura MT Script Capitals" pitchFamily="66" charset="0"/>
              </a:rPr>
              <a:t> continue de nous montrer sa précision par une balle piquée. </a:t>
            </a:r>
            <a:r>
              <a:rPr lang="fr-FR" sz="1600" dirty="0" smtClean="0">
                <a:solidFill>
                  <a:srgbClr val="FF0000"/>
                </a:solidFill>
                <a:latin typeface="Matura MT Script Capitals" pitchFamily="66" charset="0"/>
              </a:rPr>
              <a:t>Thibault</a:t>
            </a:r>
            <a:r>
              <a:rPr lang="fr-FR" sz="1600" dirty="0" smtClean="0">
                <a:latin typeface="Matura MT Script Capitals" pitchFamily="66" charset="0"/>
              </a:rPr>
              <a:t> dépité de voir tout ça, oublie qu’il avait déjà écopé d’un carton jaune à la 10éme minute et fait une nouvelle faute sur </a:t>
            </a:r>
            <a:r>
              <a:rPr lang="fr-FR" sz="1600" dirty="0" err="1" smtClean="0">
                <a:latin typeface="Matura MT Script Capitals" pitchFamily="66" charset="0"/>
              </a:rPr>
              <a:t>beps</a:t>
            </a:r>
            <a:r>
              <a:rPr lang="fr-FR" sz="1600" dirty="0" smtClean="0">
                <a:latin typeface="Matura MT Script Capitals" pitchFamily="66" charset="0"/>
              </a:rPr>
              <a:t>, ce qui lui vaut un 2éme carton jaune, synonyme de carton rouge. Encore une chips qui a craqué !! </a:t>
            </a:r>
            <a:r>
              <a:rPr lang="fr-FR" sz="1600" dirty="0" smtClean="0">
                <a:solidFill>
                  <a:srgbClr val="008BBC"/>
                </a:solidFill>
                <a:latin typeface="Matura MT Script Capitals" pitchFamily="66" charset="0"/>
              </a:rPr>
              <a:t>Erick</a:t>
            </a:r>
            <a:r>
              <a:rPr lang="fr-FR" sz="1600" dirty="0" smtClean="0">
                <a:latin typeface="Matura MT Script Capitals" pitchFamily="66" charset="0"/>
              </a:rPr>
              <a:t> continue le match par un service gagnant en pleine lucarne à la 80éme minute. </a:t>
            </a:r>
          </a:p>
          <a:p>
            <a:r>
              <a:rPr lang="fr-FR" sz="1600" dirty="0" smtClean="0">
                <a:latin typeface="Matura MT Script Capitals" pitchFamily="66" charset="0"/>
              </a:rPr>
              <a:t>Jeu set et match </a:t>
            </a:r>
            <a:r>
              <a:rPr lang="fr-FR" sz="1600" dirty="0" smtClean="0">
                <a:solidFill>
                  <a:srgbClr val="008BBC"/>
                </a:solidFill>
                <a:latin typeface="Matura MT Script Capitals" pitchFamily="66" charset="0"/>
              </a:rPr>
              <a:t>FC </a:t>
            </a:r>
            <a:r>
              <a:rPr lang="fr-FR" sz="1600" dirty="0" err="1" smtClean="0">
                <a:solidFill>
                  <a:srgbClr val="008BBC"/>
                </a:solidFill>
                <a:latin typeface="Matura MT Script Capitals" pitchFamily="66" charset="0"/>
              </a:rPr>
              <a:t>Footchball</a:t>
            </a:r>
            <a:r>
              <a:rPr lang="fr-FR" sz="1600" dirty="0" smtClean="0">
                <a:latin typeface="Matura MT Script Capitals" pitchFamily="66" charset="0"/>
              </a:rPr>
              <a:t>.</a:t>
            </a:r>
          </a:p>
          <a:p>
            <a:r>
              <a:rPr lang="fr-FR" dirty="0" smtClean="0"/>
              <a:t/>
            </a:r>
            <a:br>
              <a:rPr lang="fr-FR" dirty="0" smtClean="0"/>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6</a:t>
            </a:r>
            <a:endParaRPr lang="en-US" dirty="0">
              <a:solidFill>
                <a:srgbClr val="008BBC"/>
              </a:solidFill>
              <a:latin typeface="Matura MT Script Capitals" pitchFamily="66" charset="0"/>
            </a:endParaRPr>
          </a:p>
        </p:txBody>
      </p:sp>
      <p:pic>
        <p:nvPicPr>
          <p:cNvPr id="1027" name="Picture 3" descr="D:\music\DragonS\Celia\Journal\5210.jpg"/>
          <p:cNvPicPr>
            <a:picLocks noChangeAspect="1" noChangeArrowheads="1"/>
          </p:cNvPicPr>
          <p:nvPr/>
        </p:nvPicPr>
        <p:blipFill>
          <a:blip r:embed="rId5" cstate="print"/>
          <a:srcRect/>
          <a:stretch>
            <a:fillRect/>
          </a:stretch>
        </p:blipFill>
        <p:spPr bwMode="auto">
          <a:xfrm>
            <a:off x="6084168" y="3789040"/>
            <a:ext cx="975139" cy="597024"/>
          </a:xfrm>
          <a:prstGeom prst="rect">
            <a:avLst/>
          </a:prstGeom>
          <a:noFill/>
        </p:spPr>
      </p:pic>
      <p:pic>
        <p:nvPicPr>
          <p:cNvPr id="1029" name="Picture 5" descr="D:\music\DragonS\Celia\Journal\18586.gif"/>
          <p:cNvPicPr>
            <a:picLocks noChangeAspect="1" noChangeArrowheads="1"/>
          </p:cNvPicPr>
          <p:nvPr/>
        </p:nvPicPr>
        <p:blipFill>
          <a:blip r:embed="rId6" cstate="print"/>
          <a:srcRect/>
          <a:stretch>
            <a:fillRect/>
          </a:stretch>
        </p:blipFill>
        <p:spPr bwMode="auto">
          <a:xfrm>
            <a:off x="7596336" y="2492896"/>
            <a:ext cx="1190625" cy="1190625"/>
          </a:xfrm>
          <a:prstGeom prst="rect">
            <a:avLst/>
          </a:prstGeom>
          <a:noFill/>
        </p:spPr>
      </p:pic>
      <p:pic>
        <p:nvPicPr>
          <p:cNvPr id="1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028384" y="2852936"/>
            <a:ext cx="361802" cy="364629"/>
          </a:xfrm>
          <a:prstGeom prst="rect">
            <a:avLst/>
          </a:prstGeom>
          <a:noFill/>
          <a:ln w="9525">
            <a:noFill/>
            <a:miter lim="800000"/>
            <a:headEnd/>
            <a:tailEnd/>
          </a:ln>
        </p:spPr>
      </p:pic>
      <p:pic>
        <p:nvPicPr>
          <p:cNvPr id="11"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380312" y="3356992"/>
            <a:ext cx="361802" cy="364629"/>
          </a:xfrm>
          <a:prstGeom prst="rect">
            <a:avLst/>
          </a:prstGeom>
          <a:noFill/>
          <a:ln w="9525">
            <a:noFill/>
            <a:miter lim="800000"/>
            <a:headEnd/>
            <a:tailEnd/>
          </a:ln>
        </p:spPr>
      </p:pic>
      <p:pic>
        <p:nvPicPr>
          <p:cNvPr id="1030" name="Picture 6" descr="D:\music\DragonS\Celia\Journal\040829195111_70.png"/>
          <p:cNvPicPr>
            <a:picLocks noChangeAspect="1" noChangeArrowheads="1"/>
          </p:cNvPicPr>
          <p:nvPr/>
        </p:nvPicPr>
        <p:blipFill>
          <a:blip r:embed="rId8" cstate="print"/>
          <a:srcRect/>
          <a:stretch>
            <a:fillRect/>
          </a:stretch>
        </p:blipFill>
        <p:spPr bwMode="auto">
          <a:xfrm>
            <a:off x="4932040" y="2060848"/>
            <a:ext cx="1143000" cy="1143000"/>
          </a:xfrm>
          <a:prstGeom prst="rect">
            <a:avLst/>
          </a:prstGeom>
          <a:noFill/>
        </p:spPr>
      </p:pic>
      <p:pic>
        <p:nvPicPr>
          <p:cNvPr id="1026"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16216" y="4221088"/>
            <a:ext cx="361802" cy="364629"/>
          </a:xfrm>
          <a:prstGeom prst="rect">
            <a:avLst/>
          </a:prstGeom>
          <a:noFill/>
          <a:ln w="9525">
            <a:noFill/>
            <a:miter lim="800000"/>
            <a:headEnd/>
            <a:tailEnd/>
          </a:ln>
        </p:spPr>
      </p:pic>
      <p:pic>
        <p:nvPicPr>
          <p:cNvPr id="1035" name="Picture 11" descr="D:\music\DragonS\Celia\Journal\329.gif"/>
          <p:cNvPicPr>
            <a:picLocks noChangeAspect="1" noChangeArrowheads="1"/>
          </p:cNvPicPr>
          <p:nvPr/>
        </p:nvPicPr>
        <p:blipFill>
          <a:blip r:embed="rId9" cstate="print"/>
          <a:srcRect/>
          <a:stretch>
            <a:fillRect/>
          </a:stretch>
        </p:blipFill>
        <p:spPr bwMode="auto">
          <a:xfrm>
            <a:off x="1979712" y="5661248"/>
            <a:ext cx="1190625" cy="895350"/>
          </a:xfrm>
          <a:prstGeom prst="rect">
            <a:avLst/>
          </a:prstGeom>
          <a:noFill/>
        </p:spPr>
      </p:pic>
      <p:pic>
        <p:nvPicPr>
          <p:cNvPr id="1036" name="Picture 12" descr="D:\music\DragonS\Celia\Journal\14929.gif"/>
          <p:cNvPicPr>
            <a:picLocks noChangeAspect="1" noChangeArrowheads="1"/>
          </p:cNvPicPr>
          <p:nvPr/>
        </p:nvPicPr>
        <p:blipFill>
          <a:blip r:embed="rId10" cstate="print"/>
          <a:srcRect/>
          <a:stretch>
            <a:fillRect/>
          </a:stretch>
        </p:blipFill>
        <p:spPr bwMode="auto">
          <a:xfrm>
            <a:off x="1475656" y="2060848"/>
            <a:ext cx="952500" cy="952500"/>
          </a:xfrm>
          <a:prstGeom prst="rect">
            <a:avLst/>
          </a:prstGeom>
          <a:noFill/>
        </p:spPr>
      </p:pic>
      <p:pic>
        <p:nvPicPr>
          <p:cNvPr id="1037" name="Picture 13" descr="D:\music\DragonS\Celia\Journal\tourisme-6-balle-de-tennis.png"/>
          <p:cNvPicPr>
            <a:picLocks noChangeAspect="1" noChangeArrowheads="1"/>
          </p:cNvPicPr>
          <p:nvPr/>
        </p:nvPicPr>
        <p:blipFill>
          <a:blip r:embed="rId11" cstate="print">
            <a:clrChange>
              <a:clrFrom>
                <a:srgbClr val="FFFFFA"/>
              </a:clrFrom>
              <a:clrTo>
                <a:srgbClr val="FFFFFA">
                  <a:alpha val="0"/>
                </a:srgbClr>
              </a:clrTo>
            </a:clrChange>
          </a:blip>
          <a:srcRect/>
          <a:stretch>
            <a:fillRect/>
          </a:stretch>
        </p:blipFill>
        <p:spPr bwMode="auto">
          <a:xfrm>
            <a:off x="2699792" y="5661248"/>
            <a:ext cx="442888" cy="332247"/>
          </a:xfrm>
          <a:prstGeom prst="rect">
            <a:avLst/>
          </a:prstGeom>
          <a:noFill/>
        </p:spPr>
      </p:pic>
      <p:pic>
        <p:nvPicPr>
          <p:cNvPr id="21" name="Picture 12" descr="D:\music\DragonS\Celia\Journal\14929.gif"/>
          <p:cNvPicPr>
            <a:picLocks noChangeAspect="1" noChangeArrowheads="1"/>
          </p:cNvPicPr>
          <p:nvPr/>
        </p:nvPicPr>
        <p:blipFill>
          <a:blip r:embed="rId10" cstate="print"/>
          <a:srcRect/>
          <a:stretch>
            <a:fillRect/>
          </a:stretch>
        </p:blipFill>
        <p:spPr bwMode="auto">
          <a:xfrm>
            <a:off x="611560" y="0"/>
            <a:ext cx="952500" cy="952500"/>
          </a:xfrm>
          <a:prstGeom prst="rect">
            <a:avLst/>
          </a:prstGeom>
          <a:noFill/>
        </p:spPr>
      </p:pic>
      <p:pic>
        <p:nvPicPr>
          <p:cNvPr id="1039" name="Picture 15" descr="D:\music\DragonS\Celia\Journal\2178.png"/>
          <p:cNvPicPr>
            <a:picLocks noChangeAspect="1" noChangeArrowheads="1"/>
          </p:cNvPicPr>
          <p:nvPr/>
        </p:nvPicPr>
        <p:blipFill>
          <a:blip r:embed="rId12" cstate="print"/>
          <a:srcRect/>
          <a:stretch>
            <a:fillRect/>
          </a:stretch>
        </p:blipFill>
        <p:spPr bwMode="auto">
          <a:xfrm>
            <a:off x="1907704" y="5715000"/>
            <a:ext cx="1143000" cy="1143000"/>
          </a:xfrm>
          <a:prstGeom prst="rect">
            <a:avLst/>
          </a:prstGeom>
          <a:noFill/>
        </p:spPr>
      </p:pic>
      <p:pic>
        <p:nvPicPr>
          <p:cNvPr id="24" name="Picture 13" descr="D:\music\DragonS\Celia\Journal\tourisme-6-balle-de-tennis.png"/>
          <p:cNvPicPr>
            <a:picLocks noChangeAspect="1" noChangeArrowheads="1"/>
          </p:cNvPicPr>
          <p:nvPr/>
        </p:nvPicPr>
        <p:blipFill>
          <a:blip r:embed="rId11" cstate="print">
            <a:clrChange>
              <a:clrFrom>
                <a:srgbClr val="FFFFFA"/>
              </a:clrFrom>
              <a:clrTo>
                <a:srgbClr val="FFFFFA">
                  <a:alpha val="0"/>
                </a:srgbClr>
              </a:clrTo>
            </a:clrChange>
          </a:blip>
          <a:srcRect/>
          <a:stretch>
            <a:fillRect/>
          </a:stretch>
        </p:blipFill>
        <p:spPr bwMode="auto">
          <a:xfrm>
            <a:off x="2627784" y="5517232"/>
            <a:ext cx="442888" cy="3322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par>
                                <p:cTn id="8" presetID="1" presetClass="entr" presetSubtype="0" fill="hold" nodeType="withEffect">
                                  <p:stCondLst>
                                    <p:cond delay="0"/>
                                  </p:stCondLst>
                                  <p:iterate type="lt">
                                    <p:tmAbs val="0"/>
                                  </p:iterate>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iterate type="lt">
                                    <p:tmAbs val="0"/>
                                  </p:iterate>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randombar(horizontal)">
                                      <p:cBhvr>
                                        <p:cTn id="18" dur="2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amond(in)">
                                      <p:cBhvr>
                                        <p:cTn id="23" dur="2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4.72222E-6 -2.22942E-6 L 0.03143 0.33164 " pathEditMode="relative" rAng="0" ptsTypes="AA">
                                      <p:cBhvr>
                                        <p:cTn id="27" dur="2000" fill="hold"/>
                                        <p:tgtEl>
                                          <p:spTgt spid="1026"/>
                                        </p:tgtEl>
                                        <p:attrNameLst>
                                          <p:attrName>ppt_x</p:attrName>
                                          <p:attrName>ppt_y</p:attrName>
                                        </p:attrNameLst>
                                      </p:cBhvr>
                                      <p:rCtr x="16" y="166"/>
                                    </p:animMotion>
                                  </p:childTnLst>
                                </p:cTn>
                              </p:par>
                            </p:childTnLst>
                          </p:cTn>
                        </p:par>
                      </p:childTnLst>
                    </p:cTn>
                  </p:par>
                  <p:par>
                    <p:cTn id="28" fill="hold">
                      <p:stCondLst>
                        <p:cond delay="indefinite"/>
                      </p:stCondLst>
                      <p:childTnLst>
                        <p:par>
                          <p:cTn id="29" fill="hold">
                            <p:stCondLst>
                              <p:cond delay="0"/>
                            </p:stCondLst>
                            <p:childTnLst>
                              <p:par>
                                <p:cTn id="30" presetID="11" presetClass="exit" presetSubtype="0" fill="hold" nodeType="clickEffect">
                                  <p:stCondLst>
                                    <p:cond delay="0"/>
                                  </p:stCondLst>
                                  <p:childTnLst>
                                    <p:anim calcmode="discrete" valueType="str">
                                      <p:cBhvr>
                                        <p:cTn id="31" dur="1000"/>
                                        <p:tgtEl>
                                          <p:spTgt spid="1027"/>
                                        </p:tgtEl>
                                        <p:attrNameLst>
                                          <p:attrName>style.visibility</p:attrName>
                                        </p:attrNameLst>
                                      </p:cBhvr>
                                      <p:tavLst>
                                        <p:tav tm="0">
                                          <p:val>
                                            <p:strVal val="hidden"/>
                                          </p:val>
                                        </p:tav>
                                        <p:tav tm="50000">
                                          <p:val>
                                            <p:strVal val="visible"/>
                                          </p:val>
                                        </p:tav>
                                      </p:tavLst>
                                    </p:anim>
                                    <p:set>
                                      <p:cBhvr>
                                        <p:cTn id="32" dur="1" fill="hold">
                                          <p:stCondLst>
                                            <p:cond delay="999"/>
                                          </p:stCondLst>
                                        </p:cTn>
                                        <p:tgtEl>
                                          <p:spTgt spid="10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1" presetClass="exit" presetSubtype="0" fill="hold" nodeType="clickEffect">
                                  <p:stCondLst>
                                    <p:cond delay="0"/>
                                  </p:stCondLst>
                                  <p:childTnLst>
                                    <p:anim calcmode="discrete" valueType="str">
                                      <p:cBhvr>
                                        <p:cTn id="36" dur="1000"/>
                                        <p:tgtEl>
                                          <p:spTgt spid="1026"/>
                                        </p:tgtEl>
                                        <p:attrNameLst>
                                          <p:attrName>style.visibility</p:attrName>
                                        </p:attrNameLst>
                                      </p:cBhvr>
                                      <p:tavLst>
                                        <p:tav tm="0">
                                          <p:val>
                                            <p:strVal val="hidden"/>
                                          </p:val>
                                        </p:tav>
                                        <p:tav tm="50000">
                                          <p:val>
                                            <p:strVal val="visible"/>
                                          </p:val>
                                        </p:tav>
                                      </p:tavLst>
                                    </p:anim>
                                    <p:set>
                                      <p:cBhvr>
                                        <p:cTn id="37" dur="1" fill="hold">
                                          <p:stCondLst>
                                            <p:cond delay="999"/>
                                          </p:stCondLst>
                                        </p:cTn>
                                        <p:tgtEl>
                                          <p:spTgt spid="10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iterate type="lt">
                                    <p:tmAbs val="0"/>
                                  </p:iterate>
                                  <p:childTnLst>
                                    <p:set>
                                      <p:cBhvr>
                                        <p:cTn id="4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1029"/>
                                        </p:tgtEl>
                                        <p:attrNameLst>
                                          <p:attrName>style.visibility</p:attrName>
                                        </p:attrNameLst>
                                      </p:cBhvr>
                                      <p:to>
                                        <p:strVal val="visible"/>
                                      </p:to>
                                    </p:set>
                                    <p:animEffect transition="in" filter="wedge">
                                      <p:cBhvr>
                                        <p:cTn id="46" dur="2000"/>
                                        <p:tgtEl>
                                          <p:spTgt spid="1029"/>
                                        </p:tgtEl>
                                      </p:cBhvr>
                                    </p:animEffect>
                                  </p:childTnLst>
                                </p:cTn>
                              </p:par>
                              <p:par>
                                <p:cTn id="47" presetID="20" presetClass="entr" presetSubtype="0"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wedge">
                                      <p:cBhvr>
                                        <p:cTn id="49" dur="2000"/>
                                        <p:tgtEl>
                                          <p:spTgt spid="1030"/>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edge">
                                      <p:cBhvr>
                                        <p:cTn id="54" dur="2000"/>
                                        <p:tgtEl>
                                          <p:spTgt spid="10"/>
                                        </p:tgtEl>
                                      </p:cBhvr>
                                    </p:animEffect>
                                  </p:childTnLst>
                                </p:cTn>
                              </p:par>
                              <p:par>
                                <p:cTn id="55" presetID="20"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edge">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5.55556E-7 3.38575E-6 L -0.17326 0.55203 " pathEditMode="relative" ptsTypes="AA">
                                      <p:cBhvr>
                                        <p:cTn id="61" dur="2000" fill="hold"/>
                                        <p:tgtEl>
                                          <p:spTgt spid="10"/>
                                        </p:tgtEl>
                                        <p:attrNameLst>
                                          <p:attrName>ppt_x</p:attrName>
                                          <p:attrName>ppt_y</p:attrName>
                                        </p:attrNameLst>
                                      </p:cBhvr>
                                    </p:animMotion>
                                  </p:childTnLst>
                                </p:cTn>
                              </p:par>
                              <p:par>
                                <p:cTn id="62" presetID="0" presetClass="path" presetSubtype="0" accel="50000" decel="50000" fill="hold" nodeType="withEffect">
                                  <p:stCondLst>
                                    <p:cond delay="0"/>
                                  </p:stCondLst>
                                  <p:childTnLst>
                                    <p:animMotion origin="layout" path="M 2.22222E-6 4.93062E-6 C -0.02153 -0.01249 -0.04167 -0.02891 -0.06302 -0.04117 C -0.07882 -0.05019 -0.09636 -0.05365 -0.11233 -0.06244 C -0.12986 -0.07192 -0.14531 -0.08441 -0.16424 -0.08719 C -0.17396 -0.09043 -0.1842 -0.08973 -0.19375 -0.08557 C -0.19549 -0.07609 -0.19184 -0.06568 -0.18768 -0.05759 C -0.18646 -0.04949 -0.1849 -0.04463 -0.18143 -0.03793 C -0.17674 -0.01873 -0.17466 0.00347 -0.16788 0.02128 C -0.16632 0.03168 -0.16302 0.04093 -0.16042 0.05088 C -0.15243 0.08187 -0.14236 0.11101 -0.13334 0.1413 C -0.12952 0.16744 -0.10955 0.18895 -0.09757 0.20883 C -0.0908 0.22017 -0.0842 0.23196 -0.079 0.24491 C -0.07795 0.24746 -0.07778 0.25069 -0.07656 0.25324 C -0.07361 0.25902 -0.07031 0.2648 -0.06667 0.26966 C -0.06545 0.27128 -0.06406 0.27266 -0.06302 0.27451 C -0.05938 0.28122 -0.06163 0.28053 -0.05799 0.28608 C -0.05573 0.28955 -0.05295 0.29278 -0.05052 0.29602 C -0.04844 0.2988 -0.04653 0.30134 -0.04445 0.30412 C -0.04358 0.30527 -0.04202 0.30759 -0.04202 0.30759 C -0.03941 0.31822 -0.03455 0.32863 -0.03091 0.33881 C -0.02587 0.35245 -0.0257 0.36401 -0.01597 0.37327 C -0.01337 0.3839 -0.00556 0.3883 -0.00243 0.39801 C 0.00225 0.41212 0.00312 0.42946 0.00989 0.44241 C 0.0151 0.45213 0.02083 0.46184 0.02725 0.4704 C 0.0283 0.47179 0.03333 0.47872 0.03333 0.48011 " pathEditMode="relative" ptsTypes="ffffffffffffffffffffffffA">
                                      <p:cBhvr>
                                        <p:cTn id="63" dur="3000" fill="hold"/>
                                        <p:tgtEl>
                                          <p:spTgt spid="11"/>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iterate type="lt">
                                    <p:tmAbs val="0"/>
                                  </p:iterate>
                                  <p:childTnLst>
                                    <p:set>
                                      <p:cBhvr>
                                        <p:cTn id="6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0" nodeType="clickEffect">
                                  <p:stCondLst>
                                    <p:cond delay="0"/>
                                  </p:stCondLst>
                                  <p:iterate type="lt">
                                    <p:tmPct val="0"/>
                                  </p:iterate>
                                  <p:childTnLst>
                                    <p:anim calcmode="lin" valueType="num">
                                      <p:cBhvr additive="base">
                                        <p:cTn id="71"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2" dur="500"/>
                                        <p:tgtEl>
                                          <p:spTgt spid="5">
                                            <p:txEl>
                                              <p:pRg st="0" end="0"/>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5">
                                            <p:txEl>
                                              <p:pRg st="0" end="0"/>
                                            </p:txEl>
                                          </p:spTgt>
                                        </p:tgtEl>
                                        <p:attrNameLst>
                                          <p:attrName>style.visibility</p:attrName>
                                        </p:attrNameLst>
                                      </p:cBhvr>
                                      <p:to>
                                        <p:strVal val="hidden"/>
                                      </p:to>
                                    </p:set>
                                  </p:childTnLst>
                                </p:cTn>
                              </p:par>
                              <p:par>
                                <p:cTn id="74" presetID="2" presetClass="exit" presetSubtype="4" fill="hold" grpId="0" nodeType="withEffect">
                                  <p:stCondLst>
                                    <p:cond delay="0"/>
                                  </p:stCondLst>
                                  <p:iterate type="lt">
                                    <p:tmPct val="0"/>
                                  </p:iterate>
                                  <p:childTnLst>
                                    <p:anim calcmode="lin" valueType="num">
                                      <p:cBhvr additive="base">
                                        <p:cTn id="75"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6" dur="500"/>
                                        <p:tgtEl>
                                          <p:spTgt spid="5">
                                            <p:txEl>
                                              <p:pRg st="1" end="1"/>
                                            </p:txEl>
                                          </p:spTgt>
                                        </p:tgtEl>
                                        <p:attrNameLst>
                                          <p:attrName>ppt_y</p:attrName>
                                        </p:attrNameLst>
                                      </p:cBhvr>
                                      <p:tavLst>
                                        <p:tav tm="0">
                                          <p:val>
                                            <p:strVal val="ppt_y"/>
                                          </p:val>
                                        </p:tav>
                                        <p:tav tm="100000">
                                          <p:val>
                                            <p:strVal val="1+ppt_h/2"/>
                                          </p:val>
                                        </p:tav>
                                      </p:tavLst>
                                    </p:anim>
                                    <p:set>
                                      <p:cBhvr>
                                        <p:cTn id="77" dur="1" fill="hold">
                                          <p:stCondLst>
                                            <p:cond delay="499"/>
                                          </p:stCondLst>
                                        </p:cTn>
                                        <p:tgtEl>
                                          <p:spTgt spid="5">
                                            <p:txEl>
                                              <p:pRg st="1" end="1"/>
                                            </p:txEl>
                                          </p:spTgt>
                                        </p:tgtEl>
                                        <p:attrNameLst>
                                          <p:attrName>style.visibility</p:attrName>
                                        </p:attrNameLst>
                                      </p:cBhvr>
                                      <p:to>
                                        <p:strVal val="hidden"/>
                                      </p:to>
                                    </p:set>
                                  </p:childTnLst>
                                </p:cTn>
                              </p:par>
                              <p:par>
                                <p:cTn id="78" presetID="2" presetClass="exit" presetSubtype="4" fill="hold" grpId="0" nodeType="withEffect">
                                  <p:stCondLst>
                                    <p:cond delay="0"/>
                                  </p:stCondLst>
                                  <p:iterate type="lt">
                                    <p:tmPct val="0"/>
                                  </p:iterate>
                                  <p:childTnLst>
                                    <p:anim calcmode="lin" valueType="num">
                                      <p:cBhvr additive="base">
                                        <p:cTn id="79"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0" dur="500"/>
                                        <p:tgtEl>
                                          <p:spTgt spid="5">
                                            <p:txEl>
                                              <p:pRg st="2" end="2"/>
                                            </p:txEl>
                                          </p:spTgt>
                                        </p:tgtEl>
                                        <p:attrNameLst>
                                          <p:attrName>ppt_y</p:attrName>
                                        </p:attrNameLst>
                                      </p:cBhvr>
                                      <p:tavLst>
                                        <p:tav tm="0">
                                          <p:val>
                                            <p:strVal val="ppt_y"/>
                                          </p:val>
                                        </p:tav>
                                        <p:tav tm="100000">
                                          <p:val>
                                            <p:strVal val="1+ppt_h/2"/>
                                          </p:val>
                                        </p:tav>
                                      </p:tavLst>
                                    </p:anim>
                                    <p:set>
                                      <p:cBhvr>
                                        <p:cTn id="81" dur="1" fill="hold">
                                          <p:stCondLst>
                                            <p:cond delay="499"/>
                                          </p:stCondLst>
                                        </p:cTn>
                                        <p:tgtEl>
                                          <p:spTgt spid="5">
                                            <p:txEl>
                                              <p:pRg st="2" end="2"/>
                                            </p:txEl>
                                          </p:spTgt>
                                        </p:tgtEl>
                                        <p:attrNameLst>
                                          <p:attrName>style.visibility</p:attrName>
                                        </p:attrNameLst>
                                      </p:cBhvr>
                                      <p:to>
                                        <p:strVal val="hidden"/>
                                      </p:to>
                                    </p:set>
                                  </p:childTnLst>
                                </p:cTn>
                              </p:par>
                              <p:par>
                                <p:cTn id="82" presetID="2" presetClass="exit" presetSubtype="4" fill="hold" grpId="0" nodeType="withEffect">
                                  <p:stCondLst>
                                    <p:cond delay="0"/>
                                  </p:stCondLst>
                                  <p:iterate type="lt">
                                    <p:tmPct val="0"/>
                                  </p:iterate>
                                  <p:childTnLst>
                                    <p:anim calcmode="lin" valueType="num">
                                      <p:cBhvr additive="base">
                                        <p:cTn id="83" dur="5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4" dur="500"/>
                                        <p:tgtEl>
                                          <p:spTgt spid="5">
                                            <p:txEl>
                                              <p:pRg st="4" end="4"/>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1" presetClass="exit" presetSubtype="0" fill="hold" nodeType="clickEffect">
                                  <p:stCondLst>
                                    <p:cond delay="0"/>
                                  </p:stCondLst>
                                  <p:childTnLst>
                                    <p:anim calcmode="discrete" valueType="str">
                                      <p:cBhvr>
                                        <p:cTn id="89" dur="1000"/>
                                        <p:tgtEl>
                                          <p:spTgt spid="1029"/>
                                        </p:tgtEl>
                                        <p:attrNameLst>
                                          <p:attrName>style.visibility</p:attrName>
                                        </p:attrNameLst>
                                      </p:cBhvr>
                                      <p:tavLst>
                                        <p:tav tm="0">
                                          <p:val>
                                            <p:strVal val="hidden"/>
                                          </p:val>
                                        </p:tav>
                                        <p:tav tm="50000">
                                          <p:val>
                                            <p:strVal val="visible"/>
                                          </p:val>
                                        </p:tav>
                                      </p:tavLst>
                                    </p:anim>
                                    <p:set>
                                      <p:cBhvr>
                                        <p:cTn id="90" dur="1" fill="hold">
                                          <p:stCondLst>
                                            <p:cond delay="999"/>
                                          </p:stCondLst>
                                        </p:cTn>
                                        <p:tgtEl>
                                          <p:spTgt spid="1029"/>
                                        </p:tgtEl>
                                        <p:attrNameLst>
                                          <p:attrName>style.visibility</p:attrName>
                                        </p:attrNameLst>
                                      </p:cBhvr>
                                      <p:to>
                                        <p:strVal val="hidden"/>
                                      </p:to>
                                    </p:set>
                                  </p:childTnLst>
                                </p:cTn>
                              </p:par>
                              <p:par>
                                <p:cTn id="91" presetID="11" presetClass="exit" presetSubtype="0" fill="hold" nodeType="withEffect">
                                  <p:stCondLst>
                                    <p:cond delay="0"/>
                                  </p:stCondLst>
                                  <p:childTnLst>
                                    <p:anim calcmode="discrete" valueType="str">
                                      <p:cBhvr>
                                        <p:cTn id="92" dur="1000"/>
                                        <p:tgtEl>
                                          <p:spTgt spid="1030"/>
                                        </p:tgtEl>
                                        <p:attrNameLst>
                                          <p:attrName>style.visibility</p:attrName>
                                        </p:attrNameLst>
                                      </p:cBhvr>
                                      <p:tavLst>
                                        <p:tav tm="0">
                                          <p:val>
                                            <p:strVal val="hidden"/>
                                          </p:val>
                                        </p:tav>
                                        <p:tav tm="50000">
                                          <p:val>
                                            <p:strVal val="visible"/>
                                          </p:val>
                                        </p:tav>
                                      </p:tavLst>
                                    </p:anim>
                                    <p:set>
                                      <p:cBhvr>
                                        <p:cTn id="93" dur="1" fill="hold">
                                          <p:stCondLst>
                                            <p:cond delay="999"/>
                                          </p:stCondLst>
                                        </p:cTn>
                                        <p:tgtEl>
                                          <p:spTgt spid="1030"/>
                                        </p:tgtEl>
                                        <p:attrNameLst>
                                          <p:attrName>style.visibility</p:attrName>
                                        </p:attrNameLst>
                                      </p:cBhvr>
                                      <p:to>
                                        <p:strVal val="hidden"/>
                                      </p:to>
                                    </p:set>
                                  </p:childTnLst>
                                </p:cTn>
                              </p:par>
                              <p:par>
                                <p:cTn id="94" presetID="11" presetClass="exit" presetSubtype="0" fill="hold" nodeType="withEffect">
                                  <p:stCondLst>
                                    <p:cond delay="0"/>
                                  </p:stCondLst>
                                  <p:childTnLst>
                                    <p:anim calcmode="discrete" valueType="str">
                                      <p:cBhvr>
                                        <p:cTn id="95" dur="1000"/>
                                        <p:tgtEl>
                                          <p:spTgt spid="11"/>
                                        </p:tgtEl>
                                        <p:attrNameLst>
                                          <p:attrName>style.visibility</p:attrName>
                                        </p:attrNameLst>
                                      </p:cBhvr>
                                      <p:tavLst>
                                        <p:tav tm="0">
                                          <p:val>
                                            <p:strVal val="hidden"/>
                                          </p:val>
                                        </p:tav>
                                        <p:tav tm="50000">
                                          <p:val>
                                            <p:strVal val="visible"/>
                                          </p:val>
                                        </p:tav>
                                      </p:tavLst>
                                    </p:anim>
                                    <p:set>
                                      <p:cBhvr>
                                        <p:cTn id="96" dur="1" fill="hold">
                                          <p:stCondLst>
                                            <p:cond delay="999"/>
                                          </p:stCondLst>
                                        </p:cTn>
                                        <p:tgtEl>
                                          <p:spTgt spid="11"/>
                                        </p:tgtEl>
                                        <p:attrNameLst>
                                          <p:attrName>style.visibility</p:attrName>
                                        </p:attrNameLst>
                                      </p:cBhvr>
                                      <p:to>
                                        <p:strVal val="hidden"/>
                                      </p:to>
                                    </p:set>
                                  </p:childTnLst>
                                </p:cTn>
                              </p:par>
                              <p:par>
                                <p:cTn id="97" presetID="11" presetClass="exit" presetSubtype="0" fill="hold" nodeType="withEffect">
                                  <p:stCondLst>
                                    <p:cond delay="0"/>
                                  </p:stCondLst>
                                  <p:childTnLst>
                                    <p:anim calcmode="discrete" valueType="str">
                                      <p:cBhvr>
                                        <p:cTn id="98" dur="1000"/>
                                        <p:tgtEl>
                                          <p:spTgt spid="10"/>
                                        </p:tgtEl>
                                        <p:attrNameLst>
                                          <p:attrName>style.visibility</p:attrName>
                                        </p:attrNameLst>
                                      </p:cBhvr>
                                      <p:tavLst>
                                        <p:tav tm="0">
                                          <p:val>
                                            <p:strVal val="hidden"/>
                                          </p:val>
                                        </p:tav>
                                        <p:tav tm="50000">
                                          <p:val>
                                            <p:strVal val="visible"/>
                                          </p:val>
                                        </p:tav>
                                      </p:tavLst>
                                    </p:anim>
                                    <p:set>
                                      <p:cBhvr>
                                        <p:cTn id="99" dur="1" fill="hold">
                                          <p:stCondLst>
                                            <p:cond delay="999"/>
                                          </p:stCondLst>
                                        </p:cTn>
                                        <p:tgtEl>
                                          <p:spTgt spid="10"/>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0" presetClass="exit" presetSubtype="0" fill="hold" nodeType="clickEffect">
                                  <p:stCondLst>
                                    <p:cond delay="0"/>
                                  </p:stCondLst>
                                  <p:childTnLst>
                                    <p:animEffect transition="out" filter="wedge">
                                      <p:cBhvr>
                                        <p:cTn id="103" dur="2000"/>
                                        <p:tgtEl>
                                          <p:spTgt spid="6"/>
                                        </p:tgtEl>
                                      </p:cBhvr>
                                    </p:animEffect>
                                    <p:set>
                                      <p:cBhvr>
                                        <p:cTn id="104" dur="1" fill="hold">
                                          <p:stCondLst>
                                            <p:cond delay="1999"/>
                                          </p:stCondLst>
                                        </p:cTn>
                                        <p:tgtEl>
                                          <p:spTgt spid="6"/>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0" presetClass="entr" presetSubtype="0" fill="hold" nodeType="clickEffect">
                                  <p:stCondLst>
                                    <p:cond delay="0"/>
                                  </p:stCondLst>
                                  <p:childTnLst>
                                    <p:set>
                                      <p:cBhvr>
                                        <p:cTn id="108" dur="1" fill="hold">
                                          <p:stCondLst>
                                            <p:cond delay="0"/>
                                          </p:stCondLst>
                                        </p:cTn>
                                        <p:tgtEl>
                                          <p:spTgt spid="1034"/>
                                        </p:tgtEl>
                                        <p:attrNameLst>
                                          <p:attrName>style.visibility</p:attrName>
                                        </p:attrNameLst>
                                      </p:cBhvr>
                                      <p:to>
                                        <p:strVal val="visible"/>
                                      </p:to>
                                    </p:set>
                                    <p:animEffect transition="in" filter="wedge">
                                      <p:cBhvr>
                                        <p:cTn id="109" dur="2000"/>
                                        <p:tgtEl>
                                          <p:spTgt spid="1034"/>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0" presetClass="entr" presetSubtype="0" fill="hold" nodeType="clickEffect">
                                  <p:stCondLst>
                                    <p:cond delay="0"/>
                                  </p:stCondLst>
                                  <p:childTnLst>
                                    <p:set>
                                      <p:cBhvr>
                                        <p:cTn id="121" dur="1" fill="hold">
                                          <p:stCondLst>
                                            <p:cond delay="0"/>
                                          </p:stCondLst>
                                        </p:cTn>
                                        <p:tgtEl>
                                          <p:spTgt spid="1035"/>
                                        </p:tgtEl>
                                        <p:attrNameLst>
                                          <p:attrName>style.visibility</p:attrName>
                                        </p:attrNameLst>
                                      </p:cBhvr>
                                      <p:to>
                                        <p:strVal val="visible"/>
                                      </p:to>
                                    </p:set>
                                    <p:animEffect transition="in" filter="wedge">
                                      <p:cBhvr>
                                        <p:cTn id="122" dur="2000"/>
                                        <p:tgtEl>
                                          <p:spTgt spid="1035"/>
                                        </p:tgtEl>
                                      </p:cBhvr>
                                    </p:animEffect>
                                  </p:childTnLst>
                                </p:cTn>
                              </p:par>
                              <p:par>
                                <p:cTn id="123" presetID="20" presetClass="entr" presetSubtype="0" fill="hold" nodeType="withEffect">
                                  <p:stCondLst>
                                    <p:cond delay="0"/>
                                  </p:stCondLst>
                                  <p:childTnLst>
                                    <p:set>
                                      <p:cBhvr>
                                        <p:cTn id="124" dur="1" fill="hold">
                                          <p:stCondLst>
                                            <p:cond delay="0"/>
                                          </p:stCondLst>
                                        </p:cTn>
                                        <p:tgtEl>
                                          <p:spTgt spid="1036"/>
                                        </p:tgtEl>
                                        <p:attrNameLst>
                                          <p:attrName>style.visibility</p:attrName>
                                        </p:attrNameLst>
                                      </p:cBhvr>
                                      <p:to>
                                        <p:strVal val="visible"/>
                                      </p:to>
                                    </p:set>
                                    <p:animEffect transition="in" filter="wedge">
                                      <p:cBhvr>
                                        <p:cTn id="125" dur="2000"/>
                                        <p:tgtEl>
                                          <p:spTgt spid="1036"/>
                                        </p:tgtEl>
                                      </p:cBhvr>
                                    </p:animEffect>
                                  </p:childTnLst>
                                </p:cTn>
                              </p:par>
                              <p:par>
                                <p:cTn id="126" presetID="20" presetClass="entr" presetSubtype="0" fill="hold" nodeType="withEffect">
                                  <p:stCondLst>
                                    <p:cond delay="0"/>
                                  </p:stCondLst>
                                  <p:childTnLst>
                                    <p:set>
                                      <p:cBhvr>
                                        <p:cTn id="127" dur="1" fill="hold">
                                          <p:stCondLst>
                                            <p:cond delay="0"/>
                                          </p:stCondLst>
                                        </p:cTn>
                                        <p:tgtEl>
                                          <p:spTgt spid="1037"/>
                                        </p:tgtEl>
                                        <p:attrNameLst>
                                          <p:attrName>style.visibility</p:attrName>
                                        </p:attrNameLst>
                                      </p:cBhvr>
                                      <p:to>
                                        <p:strVal val="visible"/>
                                      </p:to>
                                    </p:set>
                                    <p:animEffect transition="in" filter="wedge">
                                      <p:cBhvr>
                                        <p:cTn id="128" dur="2000"/>
                                        <p:tgtEl>
                                          <p:spTgt spid="1037"/>
                                        </p:tgtEl>
                                      </p:cBhvr>
                                    </p:animEffect>
                                  </p:childTnLst>
                                </p:cTn>
                              </p:par>
                            </p:childTnLst>
                          </p:cTn>
                        </p:par>
                      </p:childTnLst>
                    </p:cTn>
                  </p:par>
                  <p:par>
                    <p:cTn id="129" fill="hold">
                      <p:stCondLst>
                        <p:cond delay="indefinite"/>
                      </p:stCondLst>
                      <p:childTnLst>
                        <p:par>
                          <p:cTn id="130" fill="hold">
                            <p:stCondLst>
                              <p:cond delay="0"/>
                            </p:stCondLst>
                            <p:childTnLst>
                              <p:par>
                                <p:cTn id="131" presetID="20" presetClass="entr" presetSubtype="0" fill="hold" nodeType="clickEffect">
                                  <p:stCondLst>
                                    <p:cond delay="0"/>
                                  </p:stCondLst>
                                  <p:childTnLst>
                                    <p:set>
                                      <p:cBhvr>
                                        <p:cTn id="132" dur="1" fill="hold">
                                          <p:stCondLst>
                                            <p:cond delay="0"/>
                                          </p:stCondLst>
                                        </p:cTn>
                                        <p:tgtEl>
                                          <p:spTgt spid="1037"/>
                                        </p:tgtEl>
                                        <p:attrNameLst>
                                          <p:attrName>style.visibility</p:attrName>
                                        </p:attrNameLst>
                                      </p:cBhvr>
                                      <p:to>
                                        <p:strVal val="visible"/>
                                      </p:to>
                                    </p:set>
                                    <p:animEffect transition="in" filter="wedge">
                                      <p:cBhvr>
                                        <p:cTn id="133" dur="2000"/>
                                        <p:tgtEl>
                                          <p:spTgt spid="1037"/>
                                        </p:tgtEl>
                                      </p:cBhvr>
                                    </p:animEffec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nodeType="clickEffect">
                                  <p:stCondLst>
                                    <p:cond delay="0"/>
                                  </p:stCondLst>
                                  <p:childTnLst>
                                    <p:animMotion origin="layout" path="M 5.83333E-6 2.25717E-6 C 0.0014 -0.00116 0.00227 -0.00255 0.00383 -0.00347 C 0.00504 -0.00416 0.00626 -0.00416 0.00747 -0.00509 C 0.00886 -0.00648 0.0099 -0.00856 0.01129 -0.00995 C 0.01286 -0.01133 0.01459 -0.01203 0.01615 -0.01318 C 0.02154 -0.02058 0.02744 -0.02567 0.03352 -0.03145 C 0.04029 -0.03793 0.04671 -0.04695 0.05313 -0.05435 C 0.06077 -0.06314 0.04879 -0.04995 0.05938 -0.06429 C 0.06546 -0.07262 0.07154 -0.08094 0.07796 -0.08881 C 0.08456 -0.10685 0.09688 -0.12257 0.10747 -0.13668 C 0.1099 -0.13992 0.11251 -0.14316 0.11494 -0.14639 C 0.11668 -0.14871 0.11963 -0.1531 0.11963 -0.1531 C 0.12119 -0.15888 0.12327 -0.16004 0.12588 -0.16466 C 0.12935 -0.17021 0.13056 -0.17692 0.13352 -0.1827 C 0.13508 -0.19265 0.13924 -0.213 0.14324 -0.22202 C 0.14758 -0.23242 0.14688 -0.22502 0.1507 -0.23682 C 0.15574 -0.25255 0.15695 -0.26943 0.15799 -0.28631 C 0.15678 -0.32748 0.15695 -0.36795 0.14949 -0.40796 C 0.14931 -0.40958 0.1474 -0.43363 0.14706 -0.43594 C 0.1448 -0.44982 0.1382 -0.46207 0.13473 -0.47549 C 0.13004 -0.49399 0.12466 -0.52613 0.11615 -0.54117 C 0.11025 -0.56568 0.09602 -0.60176 0.07918 -0.61679 C 0.07206 -0.6302 0.05956 -0.64061 0.04949 -0.64963 C 0.03977 -0.65842 0.03161 -0.66859 0.01963 -0.67114 C 0.0014 -0.6834 0.02484 -0.66698 0.00383 -0.68432 C -0.00555 -0.69172 -0.01891 -0.69797 -0.02951 -0.70074 C -0.03645 -0.70699 -0.04496 -0.70583 -0.05173 -0.7123 C -0.05867 -0.71901 -0.06544 -0.72919 -0.07395 -0.73196 C -0.07846 -0.73798 -0.08246 -0.74144 -0.08871 -0.74353 C -0.09496 -0.75416 -0.10607 -0.76365 -0.11596 -0.76804 C -0.12273 -0.77775 -0.14183 -0.77567 -0.1493 -0.77637 C -0.15624 -0.77937 -0.16336 -0.77775 -0.1703 -0.77475 C -0.16926 -0.78145 -0.16839 -0.78793 -0.16648 -0.7944 C -0.16701 -0.80712 -0.16718 -0.81961 -0.16787 -0.83233 C -0.16805 -0.83488 -0.17082 -0.84205 -0.17152 -0.84366 C -0.1776 -0.85708 -0.18489 -0.85962 -0.19617 -0.86355 C -0.19843 -0.8654 -0.19999 -0.86841 -0.20242 -0.8698 C -0.20711 -0.87304 -0.21214 -0.87396 -0.21718 -0.87489 C -0.22152 -0.87905 -0.22308 -0.88136 -0.22829 -0.88321 C -0.2361 -0.89015 -0.2328 -0.88992 -0.23697 -0.88992 " pathEditMode="relative" ptsTypes="fffffffffffffffffffffffffffffffffffffffA">
                                      <p:cBhvr>
                                        <p:cTn id="137" dur="2000" fill="hold"/>
                                        <p:tgtEl>
                                          <p:spTgt spid="1037"/>
                                        </p:tgtEl>
                                        <p:attrNameLst>
                                          <p:attrName>ppt_x</p:attrName>
                                          <p:attrName>ppt_y</p:attrName>
                                        </p:attrNameLst>
                                      </p:cBhvr>
                                    </p:animMotion>
                                  </p:childTnLst>
                                </p:cTn>
                              </p:par>
                            </p:childTnLst>
                          </p:cTn>
                        </p:par>
                      </p:childTnLst>
                    </p:cTn>
                  </p:par>
                  <p:par>
                    <p:cTn id="138" fill="hold">
                      <p:stCondLst>
                        <p:cond delay="indefinite"/>
                      </p:stCondLst>
                      <p:childTnLst>
                        <p:par>
                          <p:cTn id="139" fill="hold">
                            <p:stCondLst>
                              <p:cond delay="0"/>
                            </p:stCondLst>
                            <p:childTnLst>
                              <p:par>
                                <p:cTn id="140" presetID="11" presetClass="exit" presetSubtype="0" fill="hold" nodeType="clickEffect">
                                  <p:stCondLst>
                                    <p:cond delay="0"/>
                                  </p:stCondLst>
                                  <p:childTnLst>
                                    <p:anim calcmode="discrete" valueType="str">
                                      <p:cBhvr>
                                        <p:cTn id="141" dur="1000"/>
                                        <p:tgtEl>
                                          <p:spTgt spid="1035"/>
                                        </p:tgtEl>
                                        <p:attrNameLst>
                                          <p:attrName>style.visibility</p:attrName>
                                        </p:attrNameLst>
                                      </p:cBhvr>
                                      <p:tavLst>
                                        <p:tav tm="0">
                                          <p:val>
                                            <p:strVal val="hidden"/>
                                          </p:val>
                                        </p:tav>
                                        <p:tav tm="50000">
                                          <p:val>
                                            <p:strVal val="visible"/>
                                          </p:val>
                                        </p:tav>
                                      </p:tavLst>
                                    </p:anim>
                                    <p:set>
                                      <p:cBhvr>
                                        <p:cTn id="142" dur="1" fill="hold">
                                          <p:stCondLst>
                                            <p:cond delay="999"/>
                                          </p:stCondLst>
                                        </p:cTn>
                                        <p:tgtEl>
                                          <p:spTgt spid="1035"/>
                                        </p:tgtEl>
                                        <p:attrNameLst>
                                          <p:attrName>style.visibility</p:attrName>
                                        </p:attrNameLst>
                                      </p:cBhvr>
                                      <p:to>
                                        <p:strVal val="hidden"/>
                                      </p:to>
                                    </p:set>
                                  </p:childTnLst>
                                </p:cTn>
                              </p:par>
                              <p:par>
                                <p:cTn id="143" presetID="11" presetClass="exit" presetSubtype="0" fill="hold" nodeType="withEffect">
                                  <p:stCondLst>
                                    <p:cond delay="0"/>
                                  </p:stCondLst>
                                  <p:childTnLst>
                                    <p:anim calcmode="discrete" valueType="str">
                                      <p:cBhvr>
                                        <p:cTn id="144" dur="1000"/>
                                        <p:tgtEl>
                                          <p:spTgt spid="1036"/>
                                        </p:tgtEl>
                                        <p:attrNameLst>
                                          <p:attrName>style.visibility</p:attrName>
                                        </p:attrNameLst>
                                      </p:cBhvr>
                                      <p:tavLst>
                                        <p:tav tm="0">
                                          <p:val>
                                            <p:strVal val="hidden"/>
                                          </p:val>
                                        </p:tav>
                                        <p:tav tm="50000">
                                          <p:val>
                                            <p:strVal val="visible"/>
                                          </p:val>
                                        </p:tav>
                                      </p:tavLst>
                                    </p:anim>
                                    <p:set>
                                      <p:cBhvr>
                                        <p:cTn id="145" dur="1" fill="hold">
                                          <p:stCondLst>
                                            <p:cond delay="999"/>
                                          </p:stCondLst>
                                        </p:cTn>
                                        <p:tgtEl>
                                          <p:spTgt spid="1036"/>
                                        </p:tgtEl>
                                        <p:attrNameLst>
                                          <p:attrName>style.visibility</p:attrName>
                                        </p:attrNameLst>
                                      </p:cBhvr>
                                      <p:to>
                                        <p:strVal val="hidden"/>
                                      </p:to>
                                    </p:set>
                                  </p:childTnLst>
                                </p:cTn>
                              </p:par>
                              <p:par>
                                <p:cTn id="146" presetID="11" presetClass="exit" presetSubtype="0" fill="hold" nodeType="withEffect">
                                  <p:stCondLst>
                                    <p:cond delay="0"/>
                                  </p:stCondLst>
                                  <p:childTnLst>
                                    <p:anim calcmode="discrete" valueType="str">
                                      <p:cBhvr>
                                        <p:cTn id="147" dur="1000"/>
                                        <p:tgtEl>
                                          <p:spTgt spid="1037"/>
                                        </p:tgtEl>
                                        <p:attrNameLst>
                                          <p:attrName>style.visibility</p:attrName>
                                        </p:attrNameLst>
                                      </p:cBhvr>
                                      <p:tavLst>
                                        <p:tav tm="0">
                                          <p:val>
                                            <p:strVal val="hidden"/>
                                          </p:val>
                                        </p:tav>
                                        <p:tav tm="50000">
                                          <p:val>
                                            <p:strVal val="visible"/>
                                          </p:val>
                                        </p:tav>
                                      </p:tavLst>
                                    </p:anim>
                                    <p:set>
                                      <p:cBhvr>
                                        <p:cTn id="148" dur="1" fill="hold">
                                          <p:stCondLst>
                                            <p:cond delay="999"/>
                                          </p:stCondLst>
                                        </p:cTn>
                                        <p:tgtEl>
                                          <p:spTgt spid="1037"/>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20" presetClass="entr" presetSubtype="0" fill="hold" nodeType="click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wedge">
                                      <p:cBhvr>
                                        <p:cTn id="157" dur="2000"/>
                                        <p:tgtEl>
                                          <p:spTgt spid="21"/>
                                        </p:tgtEl>
                                      </p:cBhvr>
                                    </p:animEffect>
                                  </p:childTnLst>
                                </p:cTn>
                              </p:par>
                              <p:par>
                                <p:cTn id="158" presetID="20" presetClass="entr" presetSubtype="0" fill="hold" nodeType="withEffect">
                                  <p:stCondLst>
                                    <p:cond delay="0"/>
                                  </p:stCondLst>
                                  <p:childTnLst>
                                    <p:set>
                                      <p:cBhvr>
                                        <p:cTn id="159" dur="1" fill="hold">
                                          <p:stCondLst>
                                            <p:cond delay="0"/>
                                          </p:stCondLst>
                                        </p:cTn>
                                        <p:tgtEl>
                                          <p:spTgt spid="1039"/>
                                        </p:tgtEl>
                                        <p:attrNameLst>
                                          <p:attrName>style.visibility</p:attrName>
                                        </p:attrNameLst>
                                      </p:cBhvr>
                                      <p:to>
                                        <p:strVal val="visible"/>
                                      </p:to>
                                    </p:set>
                                    <p:animEffect transition="in" filter="wedge">
                                      <p:cBhvr>
                                        <p:cTn id="160" dur="2000"/>
                                        <p:tgtEl>
                                          <p:spTgt spid="1039"/>
                                        </p:tgtEl>
                                      </p:cBhvr>
                                    </p:animEffect>
                                  </p:childTnLst>
                                </p:cTn>
                              </p:par>
                            </p:childTnLst>
                          </p:cTn>
                        </p:par>
                      </p:childTnLst>
                    </p:cTn>
                  </p:par>
                  <p:par>
                    <p:cTn id="161" fill="hold">
                      <p:stCondLst>
                        <p:cond delay="indefinite"/>
                      </p:stCondLst>
                      <p:childTnLst>
                        <p:par>
                          <p:cTn id="162" fill="hold">
                            <p:stCondLst>
                              <p:cond delay="0"/>
                            </p:stCondLst>
                            <p:childTnLst>
                              <p:par>
                                <p:cTn id="163" presetID="20" presetClass="entr" presetSubtype="0" fill="hold"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edge">
                                      <p:cBhvr>
                                        <p:cTn id="165" dur="2000"/>
                                        <p:tgtEl>
                                          <p:spTgt spid="24"/>
                                        </p:tgtEl>
                                      </p:cBhvr>
                                    </p:animEffect>
                                  </p:childTnLst>
                                </p:cTn>
                              </p:par>
                            </p:childTnLst>
                          </p:cTn>
                        </p:par>
                      </p:childTnLst>
                    </p:cTn>
                  </p:par>
                  <p:par>
                    <p:cTn id="166" fill="hold">
                      <p:stCondLst>
                        <p:cond delay="indefinite"/>
                      </p:stCondLst>
                      <p:childTnLst>
                        <p:par>
                          <p:cTn id="167" fill="hold">
                            <p:stCondLst>
                              <p:cond delay="0"/>
                            </p:stCondLst>
                            <p:childTnLst>
                              <p:par>
                                <p:cTn id="168" presetID="0" presetClass="path" presetSubtype="0" accel="50000" decel="50000" fill="hold" nodeType="clickEffect">
                                  <p:stCondLst>
                                    <p:cond delay="0"/>
                                  </p:stCondLst>
                                  <p:childTnLst>
                                    <p:animMotion origin="layout" path="M -3.33333E-6 -4.93062E-6 C -0.02587 -0.04394 -0.04062 -0.108 -0.07396 -0.14292 C -0.07569 -0.14917 -0.0776 -0.15425 -0.08021 -0.15934 C -0.08472 -0.18339 -0.09166 -0.20744 -0.10121 -0.22849 C -0.10382 -0.2345 -0.10746 -0.23936 -0.10989 -0.24491 C -0.1125 -0.25139 -0.11337 -0.25832 -0.11597 -0.26457 C -0.12118 -0.27706 -0.1276 -0.28885 -0.13333 -0.30088 C -0.14601 -0.32655 -0.15903 -0.36979 -0.17535 -0.39153 C -0.18055 -0.41189 -0.17726 -0.40171 -0.18507 -0.42252 C -0.1875 -0.42923 -0.19219 -0.43432 -0.19496 -0.44079 C -0.19757 -0.44704 -0.1993 -0.45421 -0.20243 -0.46045 C -0.20486 -0.46508 -0.20989 -0.47525 -0.20989 -0.47525 C -0.21163 -0.4845 -0.21719 -0.49167 -0.22101 -0.5 C -0.22257 -0.50324 -0.22587 -0.50994 -0.22587 -0.50994 C -0.22708 -0.51665 -0.22795 -0.52058 -0.2309 -0.52636 C -0.23298 -0.53677 -0.23594 -0.54139 -0.24062 -0.55065 C -0.2441 -0.55758 -0.24253 -0.56429 -0.24687 -0.57053 C -0.25191 -0.59065 -0.26458 -0.60638 -0.28021 -0.60985 C -0.28212 -0.61771 -0.28403 -0.62326 -0.28767 -0.62997 C -0.28923 -0.63598 -0.29253 -0.63899 -0.29496 -0.64454 C -0.29844 -0.65263 -0.30104 -0.66142 -0.30486 -0.66905 C -0.30903 -0.67738 -0.33298 -0.70166 -0.33333 -0.70213 C -0.34982 -0.72109 -0.36649 -0.74144 -0.38507 -0.75624 C -0.38958 -0.76411 -0.39427 -0.76966 -0.40121 -0.77266 C -0.40347 -0.7759 -0.40503 -0.7796 -0.40729 -0.78261 " pathEditMode="relative" ptsTypes="ffffffffffffffffffffffffA">
                                      <p:cBhvr>
                                        <p:cTn id="169" dur="2000" fill="hold"/>
                                        <p:tgtEl>
                                          <p:spTgt spid="24"/>
                                        </p:tgtEl>
                                        <p:attrNameLst>
                                          <p:attrName>ppt_x</p:attrName>
                                          <p:attrName>ppt_y</p:attrName>
                                        </p:attrNameLst>
                                      </p:cBhvr>
                                    </p:animMotion>
                                  </p:childTnLst>
                                </p:cTn>
                              </p:par>
                            </p:childTnLst>
                          </p:cTn>
                        </p:par>
                      </p:childTnLst>
                    </p:cTn>
                  </p:par>
                  <p:par>
                    <p:cTn id="170" fill="hold">
                      <p:stCondLst>
                        <p:cond delay="indefinite"/>
                      </p:stCondLst>
                      <p:childTnLst>
                        <p:par>
                          <p:cTn id="171" fill="hold">
                            <p:stCondLst>
                              <p:cond delay="0"/>
                            </p:stCondLst>
                            <p:childTnLst>
                              <p:par>
                                <p:cTn id="172" presetID="11" presetClass="exit" presetSubtype="0" fill="hold" nodeType="clickEffect">
                                  <p:stCondLst>
                                    <p:cond delay="0"/>
                                  </p:stCondLst>
                                  <p:childTnLst>
                                    <p:anim calcmode="discrete" valueType="str">
                                      <p:cBhvr>
                                        <p:cTn id="173" dur="1000"/>
                                        <p:tgtEl>
                                          <p:spTgt spid="21"/>
                                        </p:tgtEl>
                                        <p:attrNameLst>
                                          <p:attrName>style.visibility</p:attrName>
                                        </p:attrNameLst>
                                      </p:cBhvr>
                                      <p:tavLst>
                                        <p:tav tm="0">
                                          <p:val>
                                            <p:strVal val="hidden"/>
                                          </p:val>
                                        </p:tav>
                                        <p:tav tm="50000">
                                          <p:val>
                                            <p:strVal val="visible"/>
                                          </p:val>
                                        </p:tav>
                                      </p:tavLst>
                                    </p:anim>
                                    <p:set>
                                      <p:cBhvr>
                                        <p:cTn id="174" dur="1" fill="hold">
                                          <p:stCondLst>
                                            <p:cond delay="999"/>
                                          </p:stCondLst>
                                        </p:cTn>
                                        <p:tgtEl>
                                          <p:spTgt spid="21"/>
                                        </p:tgtEl>
                                        <p:attrNameLst>
                                          <p:attrName>style.visibility</p:attrName>
                                        </p:attrNameLst>
                                      </p:cBhvr>
                                      <p:to>
                                        <p:strVal val="hidden"/>
                                      </p:to>
                                    </p:set>
                                  </p:childTnLst>
                                </p:cTn>
                              </p:par>
                              <p:par>
                                <p:cTn id="175" presetID="11" presetClass="exit" presetSubtype="0" fill="hold" nodeType="withEffect">
                                  <p:stCondLst>
                                    <p:cond delay="0"/>
                                  </p:stCondLst>
                                  <p:childTnLst>
                                    <p:anim calcmode="discrete" valueType="str">
                                      <p:cBhvr>
                                        <p:cTn id="176" dur="1000"/>
                                        <p:tgtEl>
                                          <p:spTgt spid="24"/>
                                        </p:tgtEl>
                                        <p:attrNameLst>
                                          <p:attrName>style.visibility</p:attrName>
                                        </p:attrNameLst>
                                      </p:cBhvr>
                                      <p:tavLst>
                                        <p:tav tm="0">
                                          <p:val>
                                            <p:strVal val="hidden"/>
                                          </p:val>
                                        </p:tav>
                                        <p:tav tm="50000">
                                          <p:val>
                                            <p:strVal val="visible"/>
                                          </p:val>
                                        </p:tav>
                                      </p:tavLst>
                                    </p:anim>
                                    <p:set>
                                      <p:cBhvr>
                                        <p:cTn id="177" dur="1" fill="hold">
                                          <p:stCondLst>
                                            <p:cond delay="999"/>
                                          </p:stCondLst>
                                        </p:cTn>
                                        <p:tgtEl>
                                          <p:spTgt spid="24"/>
                                        </p:tgtEl>
                                        <p:attrNameLst>
                                          <p:attrName>style.visibility</p:attrName>
                                        </p:attrNameLst>
                                      </p:cBhvr>
                                      <p:to>
                                        <p:strVal val="hidden"/>
                                      </p:to>
                                    </p:set>
                                  </p:childTnLst>
                                </p:cTn>
                              </p:par>
                              <p:par>
                                <p:cTn id="178" presetID="11" presetClass="exit" presetSubtype="0" fill="hold" nodeType="withEffect">
                                  <p:stCondLst>
                                    <p:cond delay="0"/>
                                  </p:stCondLst>
                                  <p:childTnLst>
                                    <p:anim calcmode="discrete" valueType="str">
                                      <p:cBhvr>
                                        <p:cTn id="179" dur="1000"/>
                                        <p:tgtEl>
                                          <p:spTgt spid="1039"/>
                                        </p:tgtEl>
                                        <p:attrNameLst>
                                          <p:attrName>style.visibility</p:attrName>
                                        </p:attrNameLst>
                                      </p:cBhvr>
                                      <p:tavLst>
                                        <p:tav tm="0">
                                          <p:val>
                                            <p:strVal val="hidden"/>
                                          </p:val>
                                        </p:tav>
                                        <p:tav tm="50000">
                                          <p:val>
                                            <p:strVal val="visible"/>
                                          </p:val>
                                        </p:tav>
                                      </p:tavLst>
                                    </p:anim>
                                    <p:set>
                                      <p:cBhvr>
                                        <p:cTn id="180" dur="1" fill="hold">
                                          <p:stCondLst>
                                            <p:cond delay="999"/>
                                          </p:stCondLst>
                                        </p:cTn>
                                        <p:tgtEl>
                                          <p:spTgt spid="1039"/>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1" presetClass="exit" presetSubtype="0" fill="hold" grpId="0" nodeType="clickEffect">
                                  <p:stCondLst>
                                    <p:cond delay="0"/>
                                  </p:stCondLst>
                                  <p:childTnLst>
                                    <p:anim calcmode="discrete" valueType="str">
                                      <p:cBhvr>
                                        <p:cTn id="192" dur="1000"/>
                                        <p:tgtEl>
                                          <p:spTgt spid="4">
                                            <p:txEl>
                                              <p:pRg st="0" end="0"/>
                                            </p:txEl>
                                          </p:spTgt>
                                        </p:tgtEl>
                                        <p:attrNameLst>
                                          <p:attrName>style.visibility</p:attrName>
                                        </p:attrNameLst>
                                      </p:cBhvr>
                                      <p:tavLst>
                                        <p:tav tm="0">
                                          <p:val>
                                            <p:strVal val="hidden"/>
                                          </p:val>
                                        </p:tav>
                                        <p:tav tm="50000">
                                          <p:val>
                                            <p:strVal val="visible"/>
                                          </p:val>
                                        </p:tav>
                                      </p:tavLst>
                                    </p:anim>
                                    <p:set>
                                      <p:cBhvr>
                                        <p:cTn id="193" dur="1" fill="hold">
                                          <p:stCondLst>
                                            <p:cond delay="999"/>
                                          </p:stCondLst>
                                        </p:cTn>
                                        <p:tgtEl>
                                          <p:spTgt spid="4">
                                            <p:txEl>
                                              <p:pRg st="0" end="0"/>
                                            </p:txEl>
                                          </p:spTgt>
                                        </p:tgtEl>
                                        <p:attrNameLst>
                                          <p:attrName>style.visibility</p:attrName>
                                        </p:attrNameLst>
                                      </p:cBhvr>
                                      <p:to>
                                        <p:strVal val="hidden"/>
                                      </p:to>
                                    </p:set>
                                  </p:childTnLst>
                                </p:cTn>
                              </p:par>
                              <p:par>
                                <p:cTn id="194" presetID="11" presetClass="exit" presetSubtype="0" fill="hold" grpId="0" nodeType="withEffect">
                                  <p:stCondLst>
                                    <p:cond delay="0"/>
                                  </p:stCondLst>
                                  <p:childTnLst>
                                    <p:anim calcmode="discrete" valueType="str">
                                      <p:cBhvr>
                                        <p:cTn id="195" dur="1000"/>
                                        <p:tgtEl>
                                          <p:spTgt spid="4">
                                            <p:txEl>
                                              <p:pRg st="1" end="1"/>
                                            </p:txEl>
                                          </p:spTgt>
                                        </p:tgtEl>
                                        <p:attrNameLst>
                                          <p:attrName>style.visibility</p:attrName>
                                        </p:attrNameLst>
                                      </p:cBhvr>
                                      <p:tavLst>
                                        <p:tav tm="0">
                                          <p:val>
                                            <p:strVal val="hidden"/>
                                          </p:val>
                                        </p:tav>
                                        <p:tav tm="50000">
                                          <p:val>
                                            <p:strVal val="visible"/>
                                          </p:val>
                                        </p:tav>
                                      </p:tavLst>
                                    </p:anim>
                                    <p:set>
                                      <p:cBhvr>
                                        <p:cTn id="196" dur="1" fill="hold">
                                          <p:stCondLst>
                                            <p:cond delay="999"/>
                                          </p:stCondLst>
                                        </p:cTn>
                                        <p:tgtEl>
                                          <p:spTgt spid="4">
                                            <p:txEl>
                                              <p:pRg st="1" end="1"/>
                                            </p:txEl>
                                          </p:spTgt>
                                        </p:tgtEl>
                                        <p:attrNameLst>
                                          <p:attrName>style.visibility</p:attrName>
                                        </p:attrNameLst>
                                      </p:cBhvr>
                                      <p:to>
                                        <p:strVal val="hidden"/>
                                      </p:to>
                                    </p:set>
                                  </p:childTnLst>
                                </p:cTn>
                              </p:par>
                              <p:par>
                                <p:cTn id="197" presetID="11" presetClass="exit" presetSubtype="0" fill="hold" grpId="0" nodeType="withEffect">
                                  <p:stCondLst>
                                    <p:cond delay="0"/>
                                  </p:stCondLst>
                                  <p:childTnLst>
                                    <p:anim calcmode="discrete" valueType="str">
                                      <p:cBhvr>
                                        <p:cTn id="198" dur="1000"/>
                                        <p:tgtEl>
                                          <p:spTgt spid="4">
                                            <p:txEl>
                                              <p:pRg st="2" end="2"/>
                                            </p:txEl>
                                          </p:spTgt>
                                        </p:tgtEl>
                                        <p:attrNameLst>
                                          <p:attrName>style.visibility</p:attrName>
                                        </p:attrNameLst>
                                      </p:cBhvr>
                                      <p:tavLst>
                                        <p:tav tm="0">
                                          <p:val>
                                            <p:strVal val="hidden"/>
                                          </p:val>
                                        </p:tav>
                                        <p:tav tm="50000">
                                          <p:val>
                                            <p:strVal val="visible"/>
                                          </p:val>
                                        </p:tav>
                                      </p:tavLst>
                                    </p:anim>
                                    <p:set>
                                      <p:cBhvr>
                                        <p:cTn id="199" dur="1" fill="hold">
                                          <p:stCondLst>
                                            <p:cond delay="999"/>
                                          </p:stCondLst>
                                        </p:cTn>
                                        <p:tgtEl>
                                          <p:spTgt spid="4">
                                            <p:txEl>
                                              <p:pRg st="2" end="2"/>
                                            </p:txEl>
                                          </p:spTgt>
                                        </p:tgtEl>
                                        <p:attrNameLst>
                                          <p:attrName>style.visibility</p:attrName>
                                        </p:attrNameLst>
                                      </p:cBhvr>
                                      <p:to>
                                        <p:strVal val="hidden"/>
                                      </p:to>
                                    </p:set>
                                  </p:childTnLst>
                                </p:cTn>
                              </p:par>
                              <p:par>
                                <p:cTn id="200" presetID="11" presetClass="exit" presetSubtype="0" fill="hold" grpId="0" nodeType="withEffect">
                                  <p:stCondLst>
                                    <p:cond delay="0"/>
                                  </p:stCondLst>
                                  <p:childTnLst>
                                    <p:anim calcmode="discrete" valueType="str">
                                      <p:cBhvr>
                                        <p:cTn id="201" dur="1000"/>
                                        <p:tgtEl>
                                          <p:spTgt spid="4">
                                            <p:txEl>
                                              <p:pRg st="3" end="3"/>
                                            </p:txEl>
                                          </p:spTgt>
                                        </p:tgtEl>
                                        <p:attrNameLst>
                                          <p:attrName>style.visibility</p:attrName>
                                        </p:attrNameLst>
                                      </p:cBhvr>
                                      <p:tavLst>
                                        <p:tav tm="0">
                                          <p:val>
                                            <p:strVal val="hidden"/>
                                          </p:val>
                                        </p:tav>
                                        <p:tav tm="50000">
                                          <p:val>
                                            <p:strVal val="visible"/>
                                          </p:val>
                                        </p:tav>
                                      </p:tavLst>
                                    </p:anim>
                                    <p:set>
                                      <p:cBhvr>
                                        <p:cTn id="202" dur="1" fill="hold">
                                          <p:stCondLst>
                                            <p:cond delay="999"/>
                                          </p:stCondLst>
                                        </p:cTn>
                                        <p:tgtEl>
                                          <p:spTgt spid="4">
                                            <p:txEl>
                                              <p:pRg st="3" end="3"/>
                                            </p:txEl>
                                          </p:spTgt>
                                        </p:tgtEl>
                                        <p:attrNameLst>
                                          <p:attrName>style.visibility</p:attrName>
                                        </p:attrNameLst>
                                      </p:cBhvr>
                                      <p:to>
                                        <p:strVal val="hidden"/>
                                      </p:to>
                                    </p:set>
                                  </p:childTnLst>
                                </p:cTn>
                              </p:par>
                              <p:par>
                                <p:cTn id="203" presetID="11" presetClass="exit" presetSubtype="0" fill="hold" grpId="0" nodeType="withEffect">
                                  <p:stCondLst>
                                    <p:cond delay="0"/>
                                  </p:stCondLst>
                                  <p:childTnLst>
                                    <p:anim calcmode="discrete" valueType="str">
                                      <p:cBhvr>
                                        <p:cTn id="204" dur="1000"/>
                                        <p:tgtEl>
                                          <p:spTgt spid="4">
                                            <p:txEl>
                                              <p:pRg st="4" end="4"/>
                                            </p:txEl>
                                          </p:spTgt>
                                        </p:tgtEl>
                                        <p:attrNameLst>
                                          <p:attrName>style.visibility</p:attrName>
                                        </p:attrNameLst>
                                      </p:cBhvr>
                                      <p:tavLst>
                                        <p:tav tm="0">
                                          <p:val>
                                            <p:strVal val="hidden"/>
                                          </p:val>
                                        </p:tav>
                                        <p:tav tm="50000">
                                          <p:val>
                                            <p:strVal val="visible"/>
                                          </p:val>
                                        </p:tav>
                                      </p:tavLst>
                                    </p:anim>
                                    <p:set>
                                      <p:cBhvr>
                                        <p:cTn id="205" dur="1" fill="hold">
                                          <p:stCondLst>
                                            <p:cond delay="999"/>
                                          </p:stCondLst>
                                        </p:cTn>
                                        <p:tgtEl>
                                          <p:spTgt spid="4">
                                            <p:txEl>
                                              <p:pRg st="4" end="4"/>
                                            </p:txEl>
                                          </p:spTgt>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20" presetClass="exit" presetSubtype="0" fill="hold" nodeType="clickEffect">
                                  <p:stCondLst>
                                    <p:cond delay="0"/>
                                  </p:stCondLst>
                                  <p:childTnLst>
                                    <p:animEffect transition="out" filter="wedge">
                                      <p:cBhvr>
                                        <p:cTn id="209" dur="2000"/>
                                        <p:tgtEl>
                                          <p:spTgt spid="1034"/>
                                        </p:tgtEl>
                                      </p:cBhvr>
                                    </p:animEffect>
                                    <p:set>
                                      <p:cBhvr>
                                        <p:cTn id="210" dur="1" fill="hold">
                                          <p:stCondLst>
                                            <p:cond delay="19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music\DragonS\Celia\Journal\ACU1007040-B.jpg"/>
          <p:cNvPicPr>
            <a:picLocks noChangeAspect="1" noChangeArrowheads="1"/>
          </p:cNvPicPr>
          <p:nvPr/>
        </p:nvPicPr>
        <p:blipFill>
          <a:blip r:embed="rId2" cstate="print"/>
          <a:srcRect/>
          <a:stretch>
            <a:fillRect/>
          </a:stretch>
        </p:blipFill>
        <p:spPr bwMode="auto">
          <a:xfrm>
            <a:off x="-180528" y="0"/>
            <a:ext cx="4680520" cy="7677472"/>
          </a:xfrm>
          <a:prstGeom prst="rect">
            <a:avLst/>
          </a:prstGeom>
          <a:noFill/>
        </p:spPr>
      </p:pic>
      <p:pic>
        <p:nvPicPr>
          <p:cNvPr id="2050" name="Picture 2" descr="D:\music\DragonS\Celia\Journal\bon-appetit.jpg"/>
          <p:cNvPicPr>
            <a:picLocks noChangeAspect="1" noChangeArrowheads="1"/>
          </p:cNvPicPr>
          <p:nvPr/>
        </p:nvPicPr>
        <p:blipFill>
          <a:blip r:embed="rId3" cstate="print"/>
          <a:srcRect/>
          <a:stretch>
            <a:fillRect/>
          </a:stretch>
        </p:blipFill>
        <p:spPr bwMode="auto">
          <a:xfrm>
            <a:off x="4788024" y="0"/>
            <a:ext cx="4355976" cy="6857999"/>
          </a:xfrm>
          <a:prstGeom prst="rect">
            <a:avLst/>
          </a:prstGeom>
          <a:noFill/>
        </p:spPr>
      </p:pic>
      <p:sp>
        <p:nvSpPr>
          <p:cNvPr id="4" name="ZoneTexte 3"/>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B</a:t>
            </a:r>
            <a:endParaRPr lang="en-US" sz="4000" dirty="0">
              <a:solidFill>
                <a:srgbClr val="5DF743"/>
              </a:solidFill>
            </a:endParaRPr>
          </a:p>
        </p:txBody>
      </p:sp>
      <p:sp>
        <p:nvSpPr>
          <p:cNvPr id="5" name="ZoneTexte 4"/>
          <p:cNvSpPr txBox="1"/>
          <p:nvPr/>
        </p:nvSpPr>
        <p:spPr>
          <a:xfrm>
            <a:off x="35496" y="1052736"/>
            <a:ext cx="4752528" cy="4678204"/>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France </a:t>
            </a:r>
            <a:r>
              <a:rPr lang="fr-FR" dirty="0" err="1" smtClean="0">
                <a:solidFill>
                  <a:srgbClr val="FF0000"/>
                </a:solidFill>
                <a:latin typeface="Matura MT Script Capitals" pitchFamily="66" charset="0"/>
              </a:rPr>
              <a:t>Footchball</a:t>
            </a:r>
            <a:r>
              <a:rPr lang="fr-FR" dirty="0" smtClean="0">
                <a:solidFill>
                  <a:srgbClr val="FF0000"/>
                </a:solidFill>
                <a:latin typeface="Matura MT Script Capitals" pitchFamily="66" charset="0"/>
              </a:rPr>
              <a:t> 98 </a:t>
            </a:r>
            <a:r>
              <a:rPr lang="fr-FR" dirty="0" smtClean="0">
                <a:latin typeface="Matura MT Script Capitals" pitchFamily="66" charset="0"/>
              </a:rPr>
              <a:t>– </a:t>
            </a:r>
            <a:r>
              <a:rPr lang="fr-FR" dirty="0" smtClean="0">
                <a:solidFill>
                  <a:srgbClr val="008BBC"/>
                </a:solidFill>
                <a:latin typeface="Matura MT Script Capitals" pitchFamily="66" charset="0"/>
              </a:rPr>
              <a:t>As </a:t>
            </a:r>
            <a:r>
              <a:rPr lang="fr-FR" dirty="0" err="1" smtClean="0">
                <a:solidFill>
                  <a:srgbClr val="008BBC"/>
                </a:solidFill>
                <a:latin typeface="Matura MT Script Capitals" pitchFamily="66" charset="0"/>
              </a:rPr>
              <a:t>Kallaghans</a:t>
            </a:r>
            <a:r>
              <a:rPr lang="fr-FR" dirty="0" smtClean="0">
                <a:solidFill>
                  <a:srgbClr val="008BBC"/>
                </a:solidFill>
                <a:latin typeface="Matura MT Script Capitals" pitchFamily="66" charset="0"/>
              </a:rPr>
              <a:t> :</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Match serré entre ces 2 équipes , 6 occasions à 5. Mais une chose à fait la différence : la grande défense des </a:t>
            </a:r>
            <a:r>
              <a:rPr lang="fr-FR" sz="1600" dirty="0" err="1" smtClean="0">
                <a:solidFill>
                  <a:srgbClr val="008BBC"/>
                </a:solidFill>
                <a:latin typeface="Matura MT Script Capitals" pitchFamily="66" charset="0"/>
              </a:rPr>
              <a:t>Kallaghans</a:t>
            </a:r>
            <a:r>
              <a:rPr lang="fr-FR" sz="1600" dirty="0" smtClean="0">
                <a:latin typeface="Matura MT Script Capitals" pitchFamily="66" charset="0"/>
              </a:rPr>
              <a:t> ; </a:t>
            </a:r>
            <a:r>
              <a:rPr lang="fr-FR" sz="1600" dirty="0" smtClean="0">
                <a:solidFill>
                  <a:srgbClr val="008BBC"/>
                </a:solidFill>
                <a:latin typeface="Matura MT Script Capitals" pitchFamily="66" charset="0"/>
              </a:rPr>
              <a:t>Simpson</a:t>
            </a:r>
            <a:r>
              <a:rPr lang="fr-FR" sz="1600" dirty="0" smtClean="0">
                <a:latin typeface="Matura MT Script Capitals" pitchFamily="66" charset="0"/>
              </a:rPr>
              <a:t> finissant homme du match grâce à ses gestes défensifs de grandes classes. Il a été pas mal secondé par notre ami </a:t>
            </a:r>
            <a:r>
              <a:rPr lang="fr-FR" sz="1600" dirty="0" err="1" smtClean="0">
                <a:solidFill>
                  <a:srgbClr val="008BBC"/>
                </a:solidFill>
                <a:latin typeface="Matura MT Script Capitals" pitchFamily="66" charset="0"/>
              </a:rPr>
              <a:t>manawyddan</a:t>
            </a:r>
            <a:r>
              <a:rPr lang="fr-FR" sz="1600" dirty="0" smtClean="0">
                <a:latin typeface="Matura MT Script Capitals" pitchFamily="66" charset="0"/>
              </a:rPr>
              <a:t>, dont l’entraînement que nous avons montré la dernière fois à porter ces fruits (de mer). </a:t>
            </a:r>
          </a:p>
          <a:p>
            <a:pPr algn="just">
              <a:tabLst>
                <a:tab pos="361950" algn="l"/>
              </a:tabLst>
            </a:pPr>
            <a:r>
              <a:rPr lang="fr-FR" sz="1600" dirty="0" smtClean="0">
                <a:latin typeface="Matura MT Script Capitals" pitchFamily="66" charset="0"/>
              </a:rPr>
              <a:t>Ce match était en plus porté par la grâce puisque le miracle </a:t>
            </a:r>
            <a:r>
              <a:rPr lang="fr-FR" sz="1600" dirty="0" err="1" smtClean="0">
                <a:solidFill>
                  <a:srgbClr val="008BBC"/>
                </a:solidFill>
                <a:latin typeface="Matura MT Script Capitals" pitchFamily="66" charset="0"/>
              </a:rPr>
              <a:t>Gokuah</a:t>
            </a:r>
            <a:r>
              <a:rPr lang="fr-FR" sz="1600" dirty="0" smtClean="0">
                <a:latin typeface="Matura MT Script Capitals" pitchFamily="66" charset="0"/>
              </a:rPr>
              <a:t> continue avec un nouveau but à la 23éme minute, à moins que ce ne soit un coup de cul !! Les </a:t>
            </a:r>
            <a:r>
              <a:rPr lang="fr-FR" sz="1600" dirty="0" err="1" smtClean="0">
                <a:solidFill>
                  <a:srgbClr val="008BBC"/>
                </a:solidFill>
                <a:latin typeface="Matura MT Script Capitals" pitchFamily="66" charset="0"/>
              </a:rPr>
              <a:t>Kallaghans</a:t>
            </a:r>
            <a:r>
              <a:rPr lang="fr-FR" sz="1600" dirty="0" smtClean="0">
                <a:latin typeface="Matura MT Script Capitals" pitchFamily="66" charset="0"/>
              </a:rPr>
              <a:t> tue le match avant la mi-temps avec un but de </a:t>
            </a:r>
            <a:r>
              <a:rPr lang="fr-FR" sz="1600" dirty="0" err="1" smtClean="0">
                <a:solidFill>
                  <a:srgbClr val="008BBC"/>
                </a:solidFill>
                <a:latin typeface="Matura MT Script Capitals" pitchFamily="66" charset="0"/>
              </a:rPr>
              <a:t>Clumsy</a:t>
            </a:r>
            <a:r>
              <a:rPr lang="fr-FR" sz="1600" dirty="0" smtClean="0">
                <a:latin typeface="Matura MT Script Capitals" pitchFamily="66" charset="0"/>
              </a:rPr>
              <a:t> à la 41éme minute. La suite du match ne sera qu’une performance défensive des </a:t>
            </a:r>
            <a:r>
              <a:rPr lang="fr-FR" sz="1600" dirty="0" err="1" smtClean="0">
                <a:solidFill>
                  <a:srgbClr val="008BBC"/>
                </a:solidFill>
                <a:latin typeface="Matura MT Script Capitals" pitchFamily="66" charset="0"/>
              </a:rPr>
              <a:t>Kallaghans</a:t>
            </a:r>
            <a:r>
              <a:rPr lang="fr-FR" sz="1600" dirty="0" smtClean="0">
                <a:latin typeface="Matura MT Script Capitals" pitchFamily="66" charset="0"/>
              </a:rPr>
              <a:t> pour préserver le résultat. </a:t>
            </a: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2</a:t>
            </a:r>
            <a:endParaRPr lang="en-US" dirty="0">
              <a:solidFill>
                <a:srgbClr val="008BBC"/>
              </a:solidFill>
              <a:latin typeface="Matura MT Script Capitals" pitchFamily="66" charset="0"/>
            </a:endParaRPr>
          </a:p>
        </p:txBody>
      </p:sp>
      <p:sp>
        <p:nvSpPr>
          <p:cNvPr id="6" name="ZoneTexte 5"/>
          <p:cNvSpPr txBox="1"/>
          <p:nvPr/>
        </p:nvSpPr>
        <p:spPr>
          <a:xfrm>
            <a:off x="4427984" y="1052736"/>
            <a:ext cx="4536504" cy="4431983"/>
          </a:xfrm>
          <a:prstGeom prst="rect">
            <a:avLst/>
          </a:prstGeom>
          <a:noFill/>
        </p:spPr>
        <p:txBody>
          <a:bodyPr wrap="square" rtlCol="0">
            <a:spAutoFit/>
          </a:bodyPr>
          <a:lstStyle/>
          <a:p>
            <a:pPr>
              <a:buBlip>
                <a:blip r:embed="rId4"/>
              </a:buBlip>
            </a:pPr>
            <a:r>
              <a:rPr lang="fr-FR" dirty="0" err="1" smtClean="0">
                <a:solidFill>
                  <a:srgbClr val="FF0000"/>
                </a:solidFill>
                <a:latin typeface="Matura MT Script Capitals" pitchFamily="66" charset="0"/>
              </a:rPr>
              <a:t>Athletic</a:t>
            </a:r>
            <a:r>
              <a:rPr lang="fr-FR" dirty="0" smtClean="0">
                <a:solidFill>
                  <a:srgbClr val="FF0000"/>
                </a:solidFill>
                <a:latin typeface="Matura MT Script Capitals" pitchFamily="66" charset="0"/>
              </a:rPr>
              <a:t> </a:t>
            </a:r>
            <a:r>
              <a:rPr lang="fr-FR" dirty="0" err="1" smtClean="0">
                <a:solidFill>
                  <a:srgbClr val="FF0000"/>
                </a:solidFill>
                <a:latin typeface="Matura MT Script Capitals" pitchFamily="66" charset="0"/>
              </a:rPr>
              <a:t>Footchball</a:t>
            </a:r>
            <a:r>
              <a:rPr lang="fr-FR" dirty="0" smtClean="0">
                <a:solidFill>
                  <a:srgbClr val="FF0000"/>
                </a:solidFill>
                <a:latin typeface="Matura MT Script Capitals" pitchFamily="66" charset="0"/>
              </a:rPr>
              <a:t> </a:t>
            </a:r>
            <a:r>
              <a:rPr lang="fr-FR" dirty="0" smtClean="0">
                <a:latin typeface="Matura MT Script Capitals" pitchFamily="66" charset="0"/>
              </a:rPr>
              <a:t>– </a:t>
            </a:r>
            <a:r>
              <a:rPr lang="fr-FR" dirty="0" smtClean="0">
                <a:solidFill>
                  <a:srgbClr val="008BBC"/>
                </a:solidFill>
                <a:latin typeface="Matura MT Script Capitals" pitchFamily="66" charset="0"/>
              </a:rPr>
              <a:t>FC Panzani :</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La logique a été respectée dans ce match avec une cuisson Al Dente de l’</a:t>
            </a:r>
            <a:r>
              <a:rPr lang="fr-FR" sz="1600" dirty="0" err="1" smtClean="0">
                <a:solidFill>
                  <a:srgbClr val="FF0000"/>
                </a:solidFill>
                <a:latin typeface="Matura MT Script Capitals" pitchFamily="66" charset="0"/>
              </a:rPr>
              <a:t>Athletic</a:t>
            </a:r>
            <a:r>
              <a:rPr lang="fr-FR" sz="1600" dirty="0" smtClean="0">
                <a:latin typeface="Matura MT Script Capitals" pitchFamily="66" charset="0"/>
              </a:rPr>
              <a:t> par nos pâtes préférées. Pour le 1er but la connexion nantaise à fait un très beau coup franc de </a:t>
            </a:r>
            <a:r>
              <a:rPr lang="fr-FR" sz="1600" dirty="0" smtClean="0">
                <a:solidFill>
                  <a:srgbClr val="008BBC"/>
                </a:solidFill>
                <a:latin typeface="Matura MT Script Capitals" pitchFamily="66" charset="0"/>
              </a:rPr>
              <a:t>nantais56</a:t>
            </a:r>
            <a:r>
              <a:rPr lang="fr-FR" sz="1600" dirty="0" smtClean="0">
                <a:latin typeface="Matura MT Script Capitals" pitchFamily="66" charset="0"/>
              </a:rPr>
              <a:t> pour </a:t>
            </a:r>
            <a:r>
              <a:rPr lang="fr-FR" sz="1600" dirty="0" smtClean="0">
                <a:solidFill>
                  <a:srgbClr val="008BBC"/>
                </a:solidFill>
                <a:latin typeface="Matura MT Script Capitals" pitchFamily="66" charset="0"/>
              </a:rPr>
              <a:t>nyko44</a:t>
            </a:r>
            <a:r>
              <a:rPr lang="fr-FR" sz="1600" dirty="0" smtClean="0">
                <a:latin typeface="Matura MT Script Capitals" pitchFamily="66" charset="0"/>
              </a:rPr>
              <a:t> à la 9éme minute. Après il a fallu attendre la deuxième mi-temps pour avoir de l’animation puisqu’à la 48éme minute nantais56 délivre un nouveau coup franc pour le tube de l’été de </a:t>
            </a:r>
            <a:r>
              <a:rPr lang="fr-FR" sz="1600" dirty="0" err="1" smtClean="0">
                <a:solidFill>
                  <a:srgbClr val="008BBC"/>
                </a:solidFill>
                <a:latin typeface="Matura MT Script Capitals" pitchFamily="66" charset="0"/>
              </a:rPr>
              <a:t>ptit_filou</a:t>
            </a:r>
            <a:r>
              <a:rPr lang="fr-FR" sz="1600" dirty="0" smtClean="0">
                <a:latin typeface="Matura MT Script Capitals" pitchFamily="66" charset="0"/>
              </a:rPr>
              <a:t> : la tête décroisée !! </a:t>
            </a:r>
          </a:p>
          <a:p>
            <a:pPr algn="just">
              <a:tabLst>
                <a:tab pos="361950" algn="l"/>
              </a:tabLst>
            </a:pPr>
            <a:r>
              <a:rPr lang="fr-FR" sz="1600" dirty="0" smtClean="0">
                <a:latin typeface="Matura MT Script Capitals" pitchFamily="66" charset="0"/>
              </a:rPr>
              <a:t>Pour finir ce qu’il avait commencé, </a:t>
            </a:r>
            <a:r>
              <a:rPr lang="fr-FR" sz="1600" dirty="0" smtClean="0">
                <a:solidFill>
                  <a:srgbClr val="008BBC"/>
                </a:solidFill>
                <a:latin typeface="Matura MT Script Capitals" pitchFamily="66" charset="0"/>
              </a:rPr>
              <a:t>nyko44</a:t>
            </a:r>
            <a:r>
              <a:rPr lang="fr-FR" sz="1600" dirty="0" smtClean="0">
                <a:latin typeface="Matura MT Script Capitals" pitchFamily="66" charset="0"/>
              </a:rPr>
              <a:t> marque le 3éme but sur une passe servie aussi précisément qu’une horloge suisse par </a:t>
            </a:r>
            <a:r>
              <a:rPr lang="fr-FR" sz="1600" dirty="0" err="1" smtClean="0">
                <a:solidFill>
                  <a:srgbClr val="008BBC"/>
                </a:solidFill>
                <a:latin typeface="Matura MT Script Capitals" pitchFamily="66" charset="0"/>
              </a:rPr>
              <a:t>ptit_filou</a:t>
            </a:r>
            <a:r>
              <a:rPr lang="fr-FR" sz="1600" dirty="0" smtClean="0">
                <a:latin typeface="Matura MT Script Capitals" pitchFamily="66" charset="0"/>
              </a:rPr>
              <a:t> à la 62éme minute.</a:t>
            </a: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3</a:t>
            </a:r>
            <a:endParaRPr lang="en-US" dirty="0">
              <a:solidFill>
                <a:srgbClr val="008BBC"/>
              </a:solidFill>
              <a:latin typeface="Matura MT Script Capitals" pitchFamily="66" charset="0"/>
            </a:endParaRPr>
          </a:p>
        </p:txBody>
      </p:sp>
      <p:pic>
        <p:nvPicPr>
          <p:cNvPr id="2051" name="Picture 3" descr="D:\music\DragonS\Celia\Journal\6070.jpg"/>
          <p:cNvPicPr>
            <a:picLocks noChangeAspect="1" noChangeArrowheads="1"/>
          </p:cNvPicPr>
          <p:nvPr/>
        </p:nvPicPr>
        <p:blipFill>
          <a:blip r:embed="rId5" cstate="print"/>
          <a:srcRect/>
          <a:stretch>
            <a:fillRect/>
          </a:stretch>
        </p:blipFill>
        <p:spPr bwMode="auto">
          <a:xfrm>
            <a:off x="6516216" y="1844824"/>
            <a:ext cx="864096" cy="864096"/>
          </a:xfrm>
          <a:prstGeom prst="rect">
            <a:avLst/>
          </a:prstGeom>
          <a:noFill/>
        </p:spPr>
      </p:pic>
      <p:pic>
        <p:nvPicPr>
          <p:cNvPr id="2052" name="Picture 4" descr="D:\music\DragonS\Celia\Journal\ballon_foot2_ROUDNEFF.png"/>
          <p:cNvPicPr>
            <a:picLocks noChangeAspect="1" noChangeArrowheads="1"/>
          </p:cNvPicPr>
          <p:nvPr/>
        </p:nvPicPr>
        <p:blipFill>
          <a:blip r:embed="rId6" cstate="print"/>
          <a:srcRect/>
          <a:stretch>
            <a:fillRect/>
          </a:stretch>
        </p:blipFill>
        <p:spPr bwMode="auto">
          <a:xfrm>
            <a:off x="6732240" y="5877272"/>
            <a:ext cx="673144" cy="627410"/>
          </a:xfrm>
          <a:prstGeom prst="rect">
            <a:avLst/>
          </a:prstGeom>
          <a:noFill/>
        </p:spPr>
      </p:pic>
      <p:pic>
        <p:nvPicPr>
          <p:cNvPr id="2053" name="Picture 5" descr="D:\music\DragonS\Celia\Journal\ballon_foot2_ROUDNEFF.png"/>
          <p:cNvPicPr>
            <a:picLocks noChangeAspect="1" noChangeArrowheads="1"/>
          </p:cNvPicPr>
          <p:nvPr/>
        </p:nvPicPr>
        <p:blipFill>
          <a:blip r:embed="rId7" cstate="print"/>
          <a:srcRect/>
          <a:stretch>
            <a:fillRect/>
          </a:stretch>
        </p:blipFill>
        <p:spPr bwMode="auto">
          <a:xfrm>
            <a:off x="5868144" y="5877272"/>
            <a:ext cx="686594" cy="639946"/>
          </a:xfrm>
          <a:prstGeom prst="rect">
            <a:avLst/>
          </a:prstGeom>
          <a:noFill/>
        </p:spPr>
      </p:pic>
      <p:pic>
        <p:nvPicPr>
          <p:cNvPr id="2054" name="Picture 6" descr="D:\music\DragonS\Celia\Journal\120773173_small.jpg"/>
          <p:cNvPicPr>
            <a:picLocks noChangeAspect="1" noChangeArrowheads="1"/>
          </p:cNvPicPr>
          <p:nvPr/>
        </p:nvPicPr>
        <p:blipFill>
          <a:blip r:embed="rId8" cstate="print"/>
          <a:srcRect/>
          <a:stretch>
            <a:fillRect/>
          </a:stretch>
        </p:blipFill>
        <p:spPr bwMode="auto">
          <a:xfrm>
            <a:off x="6156176" y="2564904"/>
            <a:ext cx="1328936" cy="996702"/>
          </a:xfrm>
          <a:prstGeom prst="rect">
            <a:avLst/>
          </a:prstGeom>
          <a:noFill/>
        </p:spPr>
      </p:pic>
      <p:pic>
        <p:nvPicPr>
          <p:cNvPr id="2055" name="Picture 7" descr="D:\music\DragonS\Celia\Journal\aureole.gif"/>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879417">
            <a:off x="6508591" y="-451633"/>
            <a:ext cx="707959" cy="599947"/>
          </a:xfrm>
          <a:prstGeom prst="rect">
            <a:avLst/>
          </a:prstGeom>
          <a:noFill/>
          <a:scene3d>
            <a:camera prst="isometricOffAxis1Top"/>
            <a:lightRig rig="threePt" dir="t"/>
          </a:scene3d>
        </p:spPr>
      </p:pic>
      <p:pic>
        <p:nvPicPr>
          <p:cNvPr id="11" name="Picture 4" descr="D:\music\DragonS\Celia\Journal\ballon_foot2_ROUDNEFF.png"/>
          <p:cNvPicPr>
            <a:picLocks noChangeAspect="1" noChangeArrowheads="1"/>
          </p:cNvPicPr>
          <p:nvPr/>
        </p:nvPicPr>
        <p:blipFill>
          <a:blip r:embed="rId6" cstate="print"/>
          <a:srcRect/>
          <a:stretch>
            <a:fillRect/>
          </a:stretch>
        </p:blipFill>
        <p:spPr bwMode="auto">
          <a:xfrm>
            <a:off x="6660232" y="3140968"/>
            <a:ext cx="673144" cy="627410"/>
          </a:xfrm>
          <a:prstGeom prst="rect">
            <a:avLst/>
          </a:prstGeom>
          <a:noFill/>
        </p:spPr>
      </p:pic>
      <p:pic>
        <p:nvPicPr>
          <p:cNvPr id="1026" name="Picture 2" descr="D:\music\DragonS\Celia\Journal\bol.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588224" y="-509042"/>
            <a:ext cx="509042" cy="509042"/>
          </a:xfrm>
          <a:prstGeom prst="rect">
            <a:avLst/>
          </a:prstGeom>
          <a:noFill/>
        </p:spPr>
      </p:pic>
      <p:pic>
        <p:nvPicPr>
          <p:cNvPr id="1028" name="Picture 4" descr="D:\music\DragonS\Celia\Journal\images.jpg"/>
          <p:cNvPicPr>
            <a:picLocks noChangeAspect="1" noChangeArrowheads="1"/>
          </p:cNvPicPr>
          <p:nvPr/>
        </p:nvPicPr>
        <p:blipFill>
          <a:blip r:embed="rId11" cstate="print"/>
          <a:srcRect/>
          <a:stretch>
            <a:fillRect/>
          </a:stretch>
        </p:blipFill>
        <p:spPr bwMode="auto">
          <a:xfrm>
            <a:off x="1763688" y="1268760"/>
            <a:ext cx="1080120" cy="809047"/>
          </a:xfrm>
          <a:prstGeom prst="rect">
            <a:avLst/>
          </a:prstGeom>
          <a:noFill/>
        </p:spPr>
      </p:pic>
      <p:pic>
        <p:nvPicPr>
          <p:cNvPr id="1029" name="Picture 5" descr="D:\music\DragonS\Celia\Journal\5816.jpg"/>
          <p:cNvPicPr>
            <a:picLocks noChangeAspect="1" noChangeArrowheads="1"/>
          </p:cNvPicPr>
          <p:nvPr/>
        </p:nvPicPr>
        <p:blipFill>
          <a:blip r:embed="rId12" cstate="print"/>
          <a:srcRect/>
          <a:stretch>
            <a:fillRect/>
          </a:stretch>
        </p:blipFill>
        <p:spPr bwMode="auto">
          <a:xfrm>
            <a:off x="3491880" y="1844824"/>
            <a:ext cx="1107951" cy="1107951"/>
          </a:xfrm>
          <a:prstGeom prst="rect">
            <a:avLst/>
          </a:prstGeom>
          <a:noFill/>
        </p:spPr>
      </p:pic>
      <p:pic>
        <p:nvPicPr>
          <p:cNvPr id="1030" name="Picture 6" descr="D:\music\DragonS\Celia\Journal\16025.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0" y="1753716"/>
            <a:ext cx="1115616" cy="1115616"/>
          </a:xfrm>
          <a:prstGeom prst="rect">
            <a:avLst/>
          </a:prstGeom>
          <a:noFill/>
        </p:spPr>
      </p:pic>
      <p:cxnSp>
        <p:nvCxnSpPr>
          <p:cNvPr id="20" name="Connecteur droit 19"/>
          <p:cNvCxnSpPr/>
          <p:nvPr/>
        </p:nvCxnSpPr>
        <p:spPr>
          <a:xfrm>
            <a:off x="2627784" y="1700808"/>
            <a:ext cx="1224136" cy="504056"/>
          </a:xfrm>
          <a:prstGeom prst="line">
            <a:avLst/>
          </a:prstGeom>
          <a:ln w="19050" cmpd="sng"/>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0800000" flipV="1">
            <a:off x="683568" y="1700808"/>
            <a:ext cx="1224136" cy="576064"/>
          </a:xfrm>
          <a:prstGeom prst="line">
            <a:avLst/>
          </a:prstGeom>
          <a:ln w="19050"/>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33" name="Picture 9" descr="D:\music\DragonS\Celia\Journal\ballon_foot2_ROUDNEFF.png"/>
          <p:cNvPicPr>
            <a:picLocks noChangeAspect="1" noChangeArrowheads="1"/>
          </p:cNvPicPr>
          <p:nvPr/>
        </p:nvPicPr>
        <p:blipFill>
          <a:blip r:embed="rId14" cstate="print"/>
          <a:srcRect/>
          <a:stretch>
            <a:fillRect/>
          </a:stretch>
        </p:blipFill>
        <p:spPr bwMode="auto">
          <a:xfrm>
            <a:off x="1979712" y="1700808"/>
            <a:ext cx="632272" cy="589315"/>
          </a:xfrm>
          <a:prstGeom prst="rect">
            <a:avLst/>
          </a:prstGeom>
          <a:noFill/>
        </p:spPr>
      </p:pic>
      <p:pic>
        <p:nvPicPr>
          <p:cNvPr id="1034" name="Picture 10" descr="D:\music\DragonS\Celia\Journal\CoucouSuisse.gif"/>
          <p:cNvPicPr>
            <a:picLocks noChangeAspect="1" noChangeArrowheads="1" noCrop="1"/>
          </p:cNvPicPr>
          <p:nvPr/>
        </p:nvPicPr>
        <p:blipFill>
          <a:blip r:embed="rId15" cstate="print">
            <a:clrChange>
              <a:clrFrom>
                <a:srgbClr val="FFFFFF"/>
              </a:clrFrom>
              <a:clrTo>
                <a:srgbClr val="FFFFFF">
                  <a:alpha val="0"/>
                </a:srgbClr>
              </a:clrTo>
            </a:clrChange>
          </a:blip>
          <a:srcRect/>
          <a:stretch>
            <a:fillRect/>
          </a:stretch>
        </p:blipFill>
        <p:spPr bwMode="auto">
          <a:xfrm>
            <a:off x="2411760" y="1988840"/>
            <a:ext cx="1428750" cy="1895475"/>
          </a:xfrm>
          <a:prstGeom prst="rect">
            <a:avLst/>
          </a:prstGeom>
          <a:noFill/>
        </p:spPr>
      </p:pic>
      <p:pic>
        <p:nvPicPr>
          <p:cNvPr id="1035" name="Picture 11" descr="D:\music\DragonS\Celia\Journal\avatar.png"/>
          <p:cNvPicPr>
            <a:picLocks noChangeAspect="1" noChangeArrowheads="1"/>
          </p:cNvPicPr>
          <p:nvPr/>
        </p:nvPicPr>
        <p:blipFill>
          <a:blip r:embed="rId16" cstate="print"/>
          <a:srcRect/>
          <a:stretch>
            <a:fillRect/>
          </a:stretch>
        </p:blipFill>
        <p:spPr bwMode="auto">
          <a:xfrm>
            <a:off x="2915816" y="2636912"/>
            <a:ext cx="1132459" cy="1132459"/>
          </a:xfrm>
          <a:prstGeom prst="rect">
            <a:avLst/>
          </a:prstGeom>
          <a:noFill/>
        </p:spPr>
      </p:pic>
      <p:pic>
        <p:nvPicPr>
          <p:cNvPr id="27" name="Picture 6" descr="D:\music\DragonS\Celia\Journal\16025.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1520" y="2636912"/>
            <a:ext cx="1115616" cy="1115616"/>
          </a:xfrm>
          <a:prstGeom prst="rect">
            <a:avLst/>
          </a:prstGeom>
          <a:noFill/>
        </p:spPr>
      </p:pic>
      <p:pic>
        <p:nvPicPr>
          <p:cNvPr id="1036" name="Picture 12" descr="D:\music\DragonS\Celia\Journal\ballon_foot2_ROUDNEFF.png"/>
          <p:cNvPicPr>
            <a:picLocks noChangeAspect="1" noChangeArrowheads="1"/>
          </p:cNvPicPr>
          <p:nvPr/>
        </p:nvPicPr>
        <p:blipFill>
          <a:blip r:embed="rId17" cstate="print"/>
          <a:srcRect/>
          <a:stretch>
            <a:fillRect/>
          </a:stretch>
        </p:blipFill>
        <p:spPr bwMode="auto">
          <a:xfrm>
            <a:off x="2771800" y="3212976"/>
            <a:ext cx="650577" cy="606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wedge">
                                      <p:cBhvr>
                                        <p:cTn id="26" dur="20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wedge">
                                      <p:cBhvr>
                                        <p:cTn id="31" dur="20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4.16667E-6 -2.69195E-6 L 0.10226 -0.53492 " pathEditMode="relative" ptsTypes="AA">
                                      <p:cBhvr>
                                        <p:cTn id="35" dur="2000" fill="hold"/>
                                        <p:tgtEl>
                                          <p:spTgt spid="2052"/>
                                        </p:tgtEl>
                                        <p:attrNameLst>
                                          <p:attrName>ppt_x</p:attrName>
                                          <p:attrName>ppt_y</p:attrName>
                                        </p:attrNameLst>
                                      </p:cBhvr>
                                    </p:animMotion>
                                  </p:childTnLst>
                                </p:cTn>
                              </p:par>
                              <p:par>
                                <p:cTn id="36" presetID="0" presetClass="path" presetSubtype="0" accel="50000" decel="50000" fill="hold" nodeType="withEffect">
                                  <p:stCondLst>
                                    <p:cond delay="0"/>
                                  </p:stCondLst>
                                  <p:childTnLst>
                                    <p:animMotion origin="layout" path="M -0.00781 2.6272E-6 L 0.12604 0.02104 " pathEditMode="relative" ptsTypes="AA">
                                      <p:cBhvr>
                                        <p:cTn id="37" dur="2000" fill="hold"/>
                                        <p:tgtEl>
                                          <p:spTgt spid="2051"/>
                                        </p:tgtEl>
                                        <p:attrNameLst>
                                          <p:attrName>ppt_x</p:attrName>
                                          <p:attrName>ppt_y</p:attrName>
                                        </p:attrNameLst>
                                      </p:cBhvr>
                                    </p:animMotion>
                                  </p:childTnLst>
                                </p:cTn>
                              </p:par>
                            </p:childTnLst>
                          </p:cTn>
                        </p:par>
                      </p:childTnLst>
                    </p:cTn>
                  </p:par>
                  <p:par>
                    <p:cTn id="38" fill="hold">
                      <p:stCondLst>
                        <p:cond delay="indefinite"/>
                      </p:stCondLst>
                      <p:childTnLst>
                        <p:par>
                          <p:cTn id="39" fill="hold">
                            <p:stCondLst>
                              <p:cond delay="0"/>
                            </p:stCondLst>
                            <p:childTnLst>
                              <p:par>
                                <p:cTn id="40" presetID="11" presetClass="exit" presetSubtype="0" fill="hold" nodeType="clickEffect">
                                  <p:stCondLst>
                                    <p:cond delay="0"/>
                                  </p:stCondLst>
                                  <p:childTnLst>
                                    <p:anim calcmode="discrete" valueType="str">
                                      <p:cBhvr>
                                        <p:cTn id="41" dur="1000"/>
                                        <p:tgtEl>
                                          <p:spTgt spid="2052"/>
                                        </p:tgtEl>
                                        <p:attrNameLst>
                                          <p:attrName>style.visibility</p:attrName>
                                        </p:attrNameLst>
                                      </p:cBhvr>
                                      <p:tavLst>
                                        <p:tav tm="0">
                                          <p:val>
                                            <p:strVal val="hidden"/>
                                          </p:val>
                                        </p:tav>
                                        <p:tav tm="50000">
                                          <p:val>
                                            <p:strVal val="visible"/>
                                          </p:val>
                                        </p:tav>
                                      </p:tavLst>
                                    </p:anim>
                                    <p:set>
                                      <p:cBhvr>
                                        <p:cTn id="42" dur="1" fill="hold">
                                          <p:stCondLst>
                                            <p:cond delay="999"/>
                                          </p:stCondLst>
                                        </p:cTn>
                                        <p:tgtEl>
                                          <p:spTgt spid="20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wedge">
                                      <p:cBhvr>
                                        <p:cTn id="47" dur="2000"/>
                                        <p:tgtEl>
                                          <p:spTgt spid="2053"/>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2.77778E-7 -2.95097E-6 L -0.07084 -0.58742 " pathEditMode="relative" ptsTypes="AA">
                                      <p:cBhvr>
                                        <p:cTn id="51" dur="2000" fill="hold"/>
                                        <p:tgtEl>
                                          <p:spTgt spid="2053"/>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2.5E-6 2.6272E-6 L -0.18108 -0.03145 " pathEditMode="relative" ptsTypes="AA">
                                      <p:cBhvr>
                                        <p:cTn id="53" dur="2000" fill="hold"/>
                                        <p:tgtEl>
                                          <p:spTgt spid="2051"/>
                                        </p:tgtEl>
                                        <p:attrNameLst>
                                          <p:attrName>ppt_x</p:attrName>
                                          <p:attrName>ppt_y</p:attrName>
                                        </p:attrNameLst>
                                      </p:cBhvr>
                                    </p:animMotion>
                                  </p:childTnLst>
                                </p:cTn>
                              </p:par>
                            </p:childTnLst>
                          </p:cTn>
                        </p:par>
                      </p:childTnLst>
                    </p:cTn>
                  </p:par>
                  <p:par>
                    <p:cTn id="54" fill="hold">
                      <p:stCondLst>
                        <p:cond delay="indefinite"/>
                      </p:stCondLst>
                      <p:childTnLst>
                        <p:par>
                          <p:cTn id="55" fill="hold">
                            <p:stCondLst>
                              <p:cond delay="0"/>
                            </p:stCondLst>
                            <p:childTnLst>
                              <p:par>
                                <p:cTn id="56" presetID="11" presetClass="exit" presetSubtype="0" fill="hold" nodeType="clickEffect">
                                  <p:stCondLst>
                                    <p:cond delay="0"/>
                                  </p:stCondLst>
                                  <p:childTnLst>
                                    <p:anim calcmode="discrete" valueType="str">
                                      <p:cBhvr>
                                        <p:cTn id="57" dur="1000"/>
                                        <p:tgtEl>
                                          <p:spTgt spid="2051"/>
                                        </p:tgtEl>
                                        <p:attrNameLst>
                                          <p:attrName>style.visibility</p:attrName>
                                        </p:attrNameLst>
                                      </p:cBhvr>
                                      <p:tavLst>
                                        <p:tav tm="0">
                                          <p:val>
                                            <p:strVal val="hidden"/>
                                          </p:val>
                                        </p:tav>
                                        <p:tav tm="50000">
                                          <p:val>
                                            <p:strVal val="visible"/>
                                          </p:val>
                                        </p:tav>
                                      </p:tavLst>
                                    </p:anim>
                                    <p:set>
                                      <p:cBhvr>
                                        <p:cTn id="58" dur="1" fill="hold">
                                          <p:stCondLst>
                                            <p:cond delay="999"/>
                                          </p:stCondLst>
                                        </p:cTn>
                                        <p:tgtEl>
                                          <p:spTgt spid="2051"/>
                                        </p:tgtEl>
                                        <p:attrNameLst>
                                          <p:attrName>style.visibility</p:attrName>
                                        </p:attrNameLst>
                                      </p:cBhvr>
                                      <p:to>
                                        <p:strVal val="hidden"/>
                                      </p:to>
                                    </p:set>
                                  </p:childTnLst>
                                </p:cTn>
                              </p:par>
                              <p:par>
                                <p:cTn id="59" presetID="11" presetClass="exit" presetSubtype="0" fill="hold" nodeType="withEffect">
                                  <p:stCondLst>
                                    <p:cond delay="0"/>
                                  </p:stCondLst>
                                  <p:childTnLst>
                                    <p:anim calcmode="discrete" valueType="str">
                                      <p:cBhvr>
                                        <p:cTn id="60" dur="1000"/>
                                        <p:tgtEl>
                                          <p:spTgt spid="2053"/>
                                        </p:tgtEl>
                                        <p:attrNameLst>
                                          <p:attrName>style.visibility</p:attrName>
                                        </p:attrNameLst>
                                      </p:cBhvr>
                                      <p:tavLst>
                                        <p:tav tm="0">
                                          <p:val>
                                            <p:strVal val="hidden"/>
                                          </p:val>
                                        </p:tav>
                                        <p:tav tm="50000">
                                          <p:val>
                                            <p:strVal val="visible"/>
                                          </p:val>
                                        </p:tav>
                                      </p:tavLst>
                                    </p:anim>
                                    <p:set>
                                      <p:cBhvr>
                                        <p:cTn id="61" dur="1" fill="hold">
                                          <p:stCondLst>
                                            <p:cond delay="999"/>
                                          </p:stCondLst>
                                        </p:cTn>
                                        <p:tgtEl>
                                          <p:spTgt spid="205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0" presetClass="entr" presetSubtype="0" fill="hold" nodeType="clickEffect">
                                  <p:stCondLst>
                                    <p:cond delay="0"/>
                                  </p:stCondLst>
                                  <p:iterate type="lt">
                                    <p:tmPct val="10000"/>
                                  </p:iterate>
                                  <p:childTnLst>
                                    <p:set>
                                      <p:cBhvr>
                                        <p:cTn id="65" dur="1" fill="hold">
                                          <p:stCondLst>
                                            <p:cond delay="0"/>
                                          </p:stCondLst>
                                        </p:cTn>
                                        <p:tgtEl>
                                          <p:spTgt spid="5">
                                            <p:txEl>
                                              <p:pRg st="2" end="2"/>
                                            </p:txEl>
                                          </p:spTgt>
                                        </p:tgtEl>
                                        <p:attrNameLst>
                                          <p:attrName>style.visibility</p:attrName>
                                        </p:attrNameLst>
                                      </p:cBhvr>
                                      <p:to>
                                        <p:strVal val="visible"/>
                                      </p:to>
                                    </p:set>
                                    <p:animEffect transition="in" filter="fade">
                                      <p:cBhvr>
                                        <p:cTn id="66" dur="1000"/>
                                        <p:tgtEl>
                                          <p:spTgt spid="5">
                                            <p:txEl>
                                              <p:pRg st="2" end="2"/>
                                            </p:txEl>
                                          </p:spTgt>
                                        </p:tgtEl>
                                      </p:cBhvr>
                                    </p:animEffect>
                                    <p:anim calcmode="lin" valueType="num">
                                      <p:cBhvr>
                                        <p:cTn id="67"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6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0" presetClass="entr" presetSubtype="0" fill="hold" nodeType="clickEffect">
                                  <p:stCondLst>
                                    <p:cond delay="0"/>
                                  </p:stCondLst>
                                  <p:childTnLst>
                                    <p:set>
                                      <p:cBhvr>
                                        <p:cTn id="72" dur="1" fill="hold">
                                          <p:stCondLst>
                                            <p:cond delay="0"/>
                                          </p:stCondLst>
                                        </p:cTn>
                                        <p:tgtEl>
                                          <p:spTgt spid="2054"/>
                                        </p:tgtEl>
                                        <p:attrNameLst>
                                          <p:attrName>style.visibility</p:attrName>
                                        </p:attrNameLst>
                                      </p:cBhvr>
                                      <p:to>
                                        <p:strVal val="visible"/>
                                      </p:to>
                                    </p:set>
                                    <p:animEffect transition="in" filter="wedge">
                                      <p:cBhvr>
                                        <p:cTn id="73" dur="2000"/>
                                        <p:tgtEl>
                                          <p:spTgt spid="2054"/>
                                        </p:tgtEl>
                                      </p:cBhvr>
                                    </p:animEffect>
                                  </p:childTnLst>
                                </p:cTn>
                              </p:par>
                            </p:childTnLst>
                          </p:cTn>
                        </p:par>
                      </p:childTnLst>
                    </p:cTn>
                  </p:par>
                  <p:par>
                    <p:cTn id="74" fill="hold">
                      <p:stCondLst>
                        <p:cond delay="indefinite"/>
                      </p:stCondLst>
                      <p:childTnLst>
                        <p:par>
                          <p:cTn id="75" fill="hold">
                            <p:stCondLst>
                              <p:cond delay="0"/>
                            </p:stCondLst>
                            <p:childTnLst>
                              <p:par>
                                <p:cTn id="76" presetID="0" presetClass="path" presetSubtype="0" accel="50000" decel="50000" fill="hold" nodeType="clickEffect">
                                  <p:stCondLst>
                                    <p:cond delay="0"/>
                                  </p:stCondLst>
                                  <p:childTnLst>
                                    <p:animMotion origin="layout" path="M 0.00139 -1.30435E-6 L 0.00139 0.40611 " pathEditMode="relative" rAng="0" ptsTypes="AA">
                                      <p:cBhvr>
                                        <p:cTn id="77" dur="2000" fill="hold"/>
                                        <p:tgtEl>
                                          <p:spTgt spid="2055"/>
                                        </p:tgtEl>
                                        <p:attrNameLst>
                                          <p:attrName>ppt_x</p:attrName>
                                          <p:attrName>ppt_y</p:attrName>
                                        </p:attrNameLst>
                                      </p:cBhvr>
                                      <p:rCtr x="0" y="203"/>
                                    </p:animMotion>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edge">
                                      <p:cBhvr>
                                        <p:cTn id="82" dur="20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5.83333E-6 -6.75301E-6 L 0.05522 0.48912 " pathEditMode="relative" ptsTypes="AA">
                                      <p:cBhvr>
                                        <p:cTn id="86" dur="2000" fill="hold"/>
                                        <p:tgtEl>
                                          <p:spTgt spid="11"/>
                                        </p:tgtEl>
                                        <p:attrNameLst>
                                          <p:attrName>ppt_x</p:attrName>
                                          <p:attrName>ppt_y</p:attrName>
                                        </p:attrNameLst>
                                      </p:cBhvr>
                                    </p:animMotion>
                                  </p:childTnLst>
                                </p:cTn>
                              </p:par>
                            </p:childTnLst>
                          </p:cTn>
                        </p:par>
                      </p:childTnLst>
                    </p:cTn>
                  </p:par>
                  <p:par>
                    <p:cTn id="87" fill="hold">
                      <p:stCondLst>
                        <p:cond delay="indefinite"/>
                      </p:stCondLst>
                      <p:childTnLst>
                        <p:par>
                          <p:cTn id="88" fill="hold">
                            <p:stCondLst>
                              <p:cond delay="0"/>
                            </p:stCondLst>
                            <p:childTnLst>
                              <p:par>
                                <p:cTn id="89" presetID="11" presetClass="exit" presetSubtype="0" fill="hold" nodeType="clickEffect">
                                  <p:stCondLst>
                                    <p:cond delay="0"/>
                                  </p:stCondLst>
                                  <p:childTnLst>
                                    <p:anim calcmode="discrete" valueType="str">
                                      <p:cBhvr>
                                        <p:cTn id="90" dur="1000"/>
                                        <p:tgtEl>
                                          <p:spTgt spid="11"/>
                                        </p:tgtEl>
                                        <p:attrNameLst>
                                          <p:attrName>style.visibility</p:attrName>
                                        </p:attrNameLst>
                                      </p:cBhvr>
                                      <p:tavLst>
                                        <p:tav tm="0">
                                          <p:val>
                                            <p:strVal val="hidden"/>
                                          </p:val>
                                        </p:tav>
                                        <p:tav tm="50000">
                                          <p:val>
                                            <p:strVal val="visible"/>
                                          </p:val>
                                        </p:tav>
                                      </p:tavLst>
                                    </p:anim>
                                    <p:set>
                                      <p:cBhvr>
                                        <p:cTn id="91" dur="1" fill="hold">
                                          <p:stCondLst>
                                            <p:cond delay="999"/>
                                          </p:stCondLst>
                                        </p:cTn>
                                        <p:tgtEl>
                                          <p:spTgt spid="1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1" presetClass="exit" presetSubtype="0" fill="hold" nodeType="clickEffect">
                                  <p:stCondLst>
                                    <p:cond delay="0"/>
                                  </p:stCondLst>
                                  <p:childTnLst>
                                    <p:anim calcmode="discrete" valueType="str">
                                      <p:cBhvr>
                                        <p:cTn id="95" dur="1000"/>
                                        <p:tgtEl>
                                          <p:spTgt spid="2055"/>
                                        </p:tgtEl>
                                        <p:attrNameLst>
                                          <p:attrName>style.visibility</p:attrName>
                                        </p:attrNameLst>
                                      </p:cBhvr>
                                      <p:tavLst>
                                        <p:tav tm="0">
                                          <p:val>
                                            <p:strVal val="hidden"/>
                                          </p:val>
                                        </p:tav>
                                        <p:tav tm="50000">
                                          <p:val>
                                            <p:strVal val="visible"/>
                                          </p:val>
                                        </p:tav>
                                      </p:tavLst>
                                    </p:anim>
                                    <p:set>
                                      <p:cBhvr>
                                        <p:cTn id="96" dur="1" fill="hold">
                                          <p:stCondLst>
                                            <p:cond delay="999"/>
                                          </p:stCondLst>
                                        </p:cTn>
                                        <p:tgtEl>
                                          <p:spTgt spid="2055"/>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nodeType="clickEffect">
                                  <p:stCondLst>
                                    <p:cond delay="0"/>
                                  </p:stCondLst>
                                  <p:childTnLst>
                                    <p:animMotion origin="layout" path="M -3.88889E-6 0.02821 L -0.00416 0.41073 " pathEditMode="relative" rAng="0" ptsTypes="AA">
                                      <p:cBhvr>
                                        <p:cTn id="100" dur="2000" fill="hold"/>
                                        <p:tgtEl>
                                          <p:spTgt spid="1026"/>
                                        </p:tgtEl>
                                        <p:attrNameLst>
                                          <p:attrName>ppt_x</p:attrName>
                                          <p:attrName>ppt_y</p:attrName>
                                        </p:attrNameLst>
                                      </p:cBhvr>
                                      <p:rCtr x="-2" y="191"/>
                                    </p:animMotion>
                                  </p:childTnLst>
                                </p:cTn>
                              </p:par>
                            </p:childTnLst>
                          </p:cTn>
                        </p:par>
                      </p:childTnLst>
                    </p:cTn>
                  </p:par>
                  <p:par>
                    <p:cTn id="101" fill="hold">
                      <p:stCondLst>
                        <p:cond delay="indefinite"/>
                      </p:stCondLst>
                      <p:childTnLst>
                        <p:par>
                          <p:cTn id="102" fill="hold">
                            <p:stCondLst>
                              <p:cond delay="0"/>
                            </p:stCondLst>
                            <p:childTnLst>
                              <p:par>
                                <p:cTn id="103" presetID="11" presetClass="exit" presetSubtype="0" fill="hold" nodeType="clickEffect">
                                  <p:stCondLst>
                                    <p:cond delay="0"/>
                                  </p:stCondLst>
                                  <p:childTnLst>
                                    <p:anim calcmode="discrete" valueType="str">
                                      <p:cBhvr>
                                        <p:cTn id="104" dur="1000"/>
                                        <p:tgtEl>
                                          <p:spTgt spid="2054"/>
                                        </p:tgtEl>
                                        <p:attrNameLst>
                                          <p:attrName>style.visibility</p:attrName>
                                        </p:attrNameLst>
                                      </p:cBhvr>
                                      <p:tavLst>
                                        <p:tav tm="0">
                                          <p:val>
                                            <p:strVal val="hidden"/>
                                          </p:val>
                                        </p:tav>
                                        <p:tav tm="50000">
                                          <p:val>
                                            <p:strVal val="visible"/>
                                          </p:val>
                                        </p:tav>
                                      </p:tavLst>
                                    </p:anim>
                                    <p:set>
                                      <p:cBhvr>
                                        <p:cTn id="105" dur="1" fill="hold">
                                          <p:stCondLst>
                                            <p:cond delay="999"/>
                                          </p:stCondLst>
                                        </p:cTn>
                                        <p:tgtEl>
                                          <p:spTgt spid="205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1" presetClass="exit" presetSubtype="0" fill="hold" nodeType="clickEffect">
                                  <p:stCondLst>
                                    <p:cond delay="0"/>
                                  </p:stCondLst>
                                  <p:childTnLst>
                                    <p:anim calcmode="discrete" valueType="str">
                                      <p:cBhvr>
                                        <p:cTn id="109" dur="1000"/>
                                        <p:tgtEl>
                                          <p:spTgt spid="1026"/>
                                        </p:tgtEl>
                                        <p:attrNameLst>
                                          <p:attrName>style.visibility</p:attrName>
                                        </p:attrNameLst>
                                      </p:cBhvr>
                                      <p:tavLst>
                                        <p:tav tm="0">
                                          <p:val>
                                            <p:strVal val="hidden"/>
                                          </p:val>
                                        </p:tav>
                                        <p:tav tm="50000">
                                          <p:val>
                                            <p:strVal val="visible"/>
                                          </p:val>
                                        </p:tav>
                                      </p:tavLst>
                                    </p:anim>
                                    <p:set>
                                      <p:cBhvr>
                                        <p:cTn id="110" dur="1" fill="hold">
                                          <p:stCondLst>
                                            <p:cond delay="999"/>
                                          </p:stCondLst>
                                        </p:cTn>
                                        <p:tgtEl>
                                          <p:spTgt spid="102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40" presetClass="entr" presetSubtype="0" fill="hold" nodeType="clickEffect">
                                  <p:stCondLst>
                                    <p:cond delay="0"/>
                                  </p:stCondLst>
                                  <p:iterate type="lt">
                                    <p:tmPct val="10000"/>
                                  </p:iterate>
                                  <p:childTnLst>
                                    <p:set>
                                      <p:cBhvr>
                                        <p:cTn id="114" dur="1" fill="hold">
                                          <p:stCondLst>
                                            <p:cond delay="0"/>
                                          </p:stCondLst>
                                        </p:cTn>
                                        <p:tgtEl>
                                          <p:spTgt spid="5">
                                            <p:txEl>
                                              <p:pRg st="3" end="3"/>
                                            </p:txEl>
                                          </p:spTgt>
                                        </p:tgtEl>
                                        <p:attrNameLst>
                                          <p:attrName>style.visibility</p:attrName>
                                        </p:attrNameLst>
                                      </p:cBhvr>
                                      <p:to>
                                        <p:strVal val="visible"/>
                                      </p:to>
                                    </p:set>
                                    <p:animEffect transition="in" filter="fade">
                                      <p:cBhvr>
                                        <p:cTn id="115" dur="1000"/>
                                        <p:tgtEl>
                                          <p:spTgt spid="5">
                                            <p:txEl>
                                              <p:pRg st="3" end="3"/>
                                            </p:txEl>
                                          </p:spTgt>
                                        </p:tgtEl>
                                      </p:cBhvr>
                                    </p:animEffect>
                                    <p:anim calcmode="lin" valueType="num">
                                      <p:cBhvr>
                                        <p:cTn id="116"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117"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1" presetClass="exit" presetSubtype="0" fill="hold" grpId="0" nodeType="clickEffect">
                                  <p:stCondLst>
                                    <p:cond delay="0"/>
                                  </p:stCondLst>
                                  <p:iterate type="lt">
                                    <p:tmPct val="0"/>
                                  </p:iterate>
                                  <p:childTnLst>
                                    <p:anim calcmode="discrete" valueType="str">
                                      <p:cBhvr>
                                        <p:cTn id="121" dur="1000"/>
                                        <p:tgtEl>
                                          <p:spTgt spid="5">
                                            <p:txEl>
                                              <p:pRg st="0" end="0"/>
                                            </p:txEl>
                                          </p:spTgt>
                                        </p:tgtEl>
                                        <p:attrNameLst>
                                          <p:attrName>style.visibility</p:attrName>
                                        </p:attrNameLst>
                                      </p:cBhvr>
                                      <p:tavLst>
                                        <p:tav tm="0">
                                          <p:val>
                                            <p:strVal val="hidden"/>
                                          </p:val>
                                        </p:tav>
                                        <p:tav tm="50000">
                                          <p:val>
                                            <p:strVal val="visible"/>
                                          </p:val>
                                        </p:tav>
                                      </p:tavLst>
                                    </p:anim>
                                    <p:set>
                                      <p:cBhvr>
                                        <p:cTn id="122" dur="1" fill="hold">
                                          <p:stCondLst>
                                            <p:cond delay="999"/>
                                          </p:stCondLst>
                                        </p:cTn>
                                        <p:tgtEl>
                                          <p:spTgt spid="5">
                                            <p:txEl>
                                              <p:pRg st="0" end="0"/>
                                            </p:txEl>
                                          </p:spTgt>
                                        </p:tgtEl>
                                        <p:attrNameLst>
                                          <p:attrName>style.visibility</p:attrName>
                                        </p:attrNameLst>
                                      </p:cBhvr>
                                      <p:to>
                                        <p:strVal val="hidden"/>
                                      </p:to>
                                    </p:set>
                                  </p:childTnLst>
                                </p:cTn>
                              </p:par>
                              <p:par>
                                <p:cTn id="123" presetID="11" presetClass="exit" presetSubtype="0" fill="hold" grpId="0" nodeType="withEffect">
                                  <p:stCondLst>
                                    <p:cond delay="0"/>
                                  </p:stCondLst>
                                  <p:iterate type="lt">
                                    <p:tmPct val="0"/>
                                  </p:iterate>
                                  <p:childTnLst>
                                    <p:anim calcmode="discrete" valueType="str">
                                      <p:cBhvr>
                                        <p:cTn id="124" dur="1000"/>
                                        <p:tgtEl>
                                          <p:spTgt spid="5">
                                            <p:txEl>
                                              <p:pRg st="1" end="1"/>
                                            </p:txEl>
                                          </p:spTgt>
                                        </p:tgtEl>
                                        <p:attrNameLst>
                                          <p:attrName>style.visibility</p:attrName>
                                        </p:attrNameLst>
                                      </p:cBhvr>
                                      <p:tavLst>
                                        <p:tav tm="0">
                                          <p:val>
                                            <p:strVal val="hidden"/>
                                          </p:val>
                                        </p:tav>
                                        <p:tav tm="50000">
                                          <p:val>
                                            <p:strVal val="visible"/>
                                          </p:val>
                                        </p:tav>
                                      </p:tavLst>
                                    </p:anim>
                                    <p:set>
                                      <p:cBhvr>
                                        <p:cTn id="125" dur="1" fill="hold">
                                          <p:stCondLst>
                                            <p:cond delay="999"/>
                                          </p:stCondLst>
                                        </p:cTn>
                                        <p:tgtEl>
                                          <p:spTgt spid="5">
                                            <p:txEl>
                                              <p:pRg st="1" end="1"/>
                                            </p:txEl>
                                          </p:spTgt>
                                        </p:tgtEl>
                                        <p:attrNameLst>
                                          <p:attrName>style.visibility</p:attrName>
                                        </p:attrNameLst>
                                      </p:cBhvr>
                                      <p:to>
                                        <p:strVal val="hidden"/>
                                      </p:to>
                                    </p:set>
                                  </p:childTnLst>
                                </p:cTn>
                              </p:par>
                              <p:par>
                                <p:cTn id="126" presetID="11" presetClass="exit" presetSubtype="0" fill="hold" grpId="0" nodeType="withEffect">
                                  <p:stCondLst>
                                    <p:cond delay="0"/>
                                  </p:stCondLst>
                                  <p:iterate type="lt">
                                    <p:tmPct val="0"/>
                                  </p:iterate>
                                  <p:childTnLst>
                                    <p:anim calcmode="discrete" valueType="str">
                                      <p:cBhvr>
                                        <p:cTn id="127" dur="1000"/>
                                        <p:tgtEl>
                                          <p:spTgt spid="5">
                                            <p:txEl>
                                              <p:pRg st="2" end="2"/>
                                            </p:txEl>
                                          </p:spTgt>
                                        </p:tgtEl>
                                        <p:attrNameLst>
                                          <p:attrName>style.visibility</p:attrName>
                                        </p:attrNameLst>
                                      </p:cBhvr>
                                      <p:tavLst>
                                        <p:tav tm="0">
                                          <p:val>
                                            <p:strVal val="hidden"/>
                                          </p:val>
                                        </p:tav>
                                        <p:tav tm="50000">
                                          <p:val>
                                            <p:strVal val="visible"/>
                                          </p:val>
                                        </p:tav>
                                      </p:tavLst>
                                    </p:anim>
                                    <p:set>
                                      <p:cBhvr>
                                        <p:cTn id="128" dur="1" fill="hold">
                                          <p:stCondLst>
                                            <p:cond delay="999"/>
                                          </p:stCondLst>
                                        </p:cTn>
                                        <p:tgtEl>
                                          <p:spTgt spid="5">
                                            <p:txEl>
                                              <p:pRg st="2" end="2"/>
                                            </p:txEl>
                                          </p:spTgt>
                                        </p:tgtEl>
                                        <p:attrNameLst>
                                          <p:attrName>style.visibility</p:attrName>
                                        </p:attrNameLst>
                                      </p:cBhvr>
                                      <p:to>
                                        <p:strVal val="hidden"/>
                                      </p:to>
                                    </p:set>
                                  </p:childTnLst>
                                </p:cTn>
                              </p:par>
                              <p:par>
                                <p:cTn id="129" presetID="11" presetClass="exit" presetSubtype="0" fill="hold" grpId="0" nodeType="withEffect">
                                  <p:stCondLst>
                                    <p:cond delay="0"/>
                                  </p:stCondLst>
                                  <p:iterate type="lt">
                                    <p:tmPct val="0"/>
                                  </p:iterate>
                                  <p:childTnLst>
                                    <p:anim calcmode="discrete" valueType="str">
                                      <p:cBhvr>
                                        <p:cTn id="130" dur="1000"/>
                                        <p:tgtEl>
                                          <p:spTgt spid="5">
                                            <p:txEl>
                                              <p:pRg st="3" end="3"/>
                                            </p:txEl>
                                          </p:spTgt>
                                        </p:tgtEl>
                                        <p:attrNameLst>
                                          <p:attrName>style.visibility</p:attrName>
                                        </p:attrNameLst>
                                      </p:cBhvr>
                                      <p:tavLst>
                                        <p:tav tm="0">
                                          <p:val>
                                            <p:strVal val="hidden"/>
                                          </p:val>
                                        </p:tav>
                                        <p:tav tm="50000">
                                          <p:val>
                                            <p:strVal val="visible"/>
                                          </p:val>
                                        </p:tav>
                                      </p:tavLst>
                                    </p:anim>
                                    <p:set>
                                      <p:cBhvr>
                                        <p:cTn id="131" dur="1" fill="hold">
                                          <p:stCondLst>
                                            <p:cond delay="999"/>
                                          </p:stCondLst>
                                        </p:cTn>
                                        <p:tgtEl>
                                          <p:spTgt spid="5">
                                            <p:txEl>
                                              <p:pRg st="3" end="3"/>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0" presetClass="exit" presetSubtype="0" fill="hold" nodeType="clickEffect">
                                  <p:stCondLst>
                                    <p:cond delay="0"/>
                                  </p:stCondLst>
                                  <p:childTnLst>
                                    <p:animEffect transition="out" filter="wedge">
                                      <p:cBhvr>
                                        <p:cTn id="135" dur="2000"/>
                                        <p:tgtEl>
                                          <p:spTgt spid="2050"/>
                                        </p:tgtEl>
                                      </p:cBhvr>
                                    </p:animEffect>
                                    <p:set>
                                      <p:cBhvr>
                                        <p:cTn id="136" dur="1" fill="hold">
                                          <p:stCondLst>
                                            <p:cond delay="1999"/>
                                          </p:stCondLst>
                                        </p:cTn>
                                        <p:tgtEl>
                                          <p:spTgt spid="205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0" presetClass="entr" presetSubtype="0" fill="hold" nodeType="clickEffect">
                                  <p:stCondLst>
                                    <p:cond delay="0"/>
                                  </p:stCondLst>
                                  <p:childTnLst>
                                    <p:set>
                                      <p:cBhvr>
                                        <p:cTn id="140" dur="1" fill="hold">
                                          <p:stCondLst>
                                            <p:cond delay="0"/>
                                          </p:stCondLst>
                                        </p:cTn>
                                        <p:tgtEl>
                                          <p:spTgt spid="1027"/>
                                        </p:tgtEl>
                                        <p:attrNameLst>
                                          <p:attrName>style.visibility</p:attrName>
                                        </p:attrNameLst>
                                      </p:cBhvr>
                                      <p:to>
                                        <p:strVal val="visible"/>
                                      </p:to>
                                    </p:set>
                                    <p:animEffect transition="in" filter="wedge">
                                      <p:cBhvr>
                                        <p:cTn id="141" dur="2000"/>
                                        <p:tgtEl>
                                          <p:spTgt spid="1027"/>
                                        </p:tgtEl>
                                      </p:cBhvr>
                                    </p:animEffect>
                                  </p:childTnLst>
                                </p:cTn>
                              </p:par>
                            </p:childTnLst>
                          </p:cTn>
                        </p:par>
                      </p:childTnLst>
                    </p:cTn>
                  </p:par>
                  <p:par>
                    <p:cTn id="142" fill="hold">
                      <p:stCondLst>
                        <p:cond delay="indefinite"/>
                      </p:stCondLst>
                      <p:childTnLst>
                        <p:par>
                          <p:cTn id="143" fill="hold">
                            <p:stCondLst>
                              <p:cond delay="0"/>
                            </p:stCondLst>
                            <p:childTnLst>
                              <p:par>
                                <p:cTn id="144" presetID="40" presetClass="entr" presetSubtype="0" fill="hold" nodeType="clickEffect">
                                  <p:stCondLst>
                                    <p:cond delay="0"/>
                                  </p:stCondLst>
                                  <p:iterate type="lt">
                                    <p:tmPct val="10000"/>
                                  </p:iterate>
                                  <p:childTnLst>
                                    <p:set>
                                      <p:cBhvr>
                                        <p:cTn id="145" dur="1" fill="hold">
                                          <p:stCondLst>
                                            <p:cond delay="0"/>
                                          </p:stCondLst>
                                        </p:cTn>
                                        <p:tgtEl>
                                          <p:spTgt spid="6">
                                            <p:txEl>
                                              <p:pRg st="0" end="0"/>
                                            </p:txEl>
                                          </p:spTgt>
                                        </p:tgtEl>
                                        <p:attrNameLst>
                                          <p:attrName>style.visibility</p:attrName>
                                        </p:attrNameLst>
                                      </p:cBhvr>
                                      <p:to>
                                        <p:strVal val="visible"/>
                                      </p:to>
                                    </p:set>
                                    <p:animEffect transition="in" filter="fade">
                                      <p:cBhvr>
                                        <p:cTn id="146" dur="1000"/>
                                        <p:tgtEl>
                                          <p:spTgt spid="6">
                                            <p:txEl>
                                              <p:pRg st="0" end="0"/>
                                            </p:txEl>
                                          </p:spTgt>
                                        </p:tgtEl>
                                      </p:cBhvr>
                                    </p:animEffect>
                                    <p:anim calcmode="lin" valueType="num">
                                      <p:cBhvr>
                                        <p:cTn id="147"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4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0" presetClass="entr" presetSubtype="0" fill="hold" nodeType="clickEffect">
                                  <p:stCondLst>
                                    <p:cond delay="0"/>
                                  </p:stCondLst>
                                  <p:iterate type="lt">
                                    <p:tmPct val="10000"/>
                                  </p:iterate>
                                  <p:childTnLst>
                                    <p:set>
                                      <p:cBhvr>
                                        <p:cTn id="152" dur="1" fill="hold">
                                          <p:stCondLst>
                                            <p:cond delay="0"/>
                                          </p:stCondLst>
                                        </p:cTn>
                                        <p:tgtEl>
                                          <p:spTgt spid="6">
                                            <p:txEl>
                                              <p:pRg st="1" end="1"/>
                                            </p:txEl>
                                          </p:spTgt>
                                        </p:tgtEl>
                                        <p:attrNameLst>
                                          <p:attrName>style.visibility</p:attrName>
                                        </p:attrNameLst>
                                      </p:cBhvr>
                                      <p:to>
                                        <p:strVal val="visible"/>
                                      </p:to>
                                    </p:set>
                                    <p:animEffect transition="in" filter="fade">
                                      <p:cBhvr>
                                        <p:cTn id="153" dur="1000"/>
                                        <p:tgtEl>
                                          <p:spTgt spid="6">
                                            <p:txEl>
                                              <p:pRg st="1" end="1"/>
                                            </p:txEl>
                                          </p:spTgt>
                                        </p:tgtEl>
                                      </p:cBhvr>
                                    </p:animEffect>
                                    <p:anim calcmode="lin" valueType="num">
                                      <p:cBhvr>
                                        <p:cTn id="154"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55"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0" presetClass="entr" presetSubtype="0" fill="hold" nodeType="clickEffect">
                                  <p:stCondLst>
                                    <p:cond delay="0"/>
                                  </p:stCondLst>
                                  <p:childTnLst>
                                    <p:set>
                                      <p:cBhvr>
                                        <p:cTn id="159" dur="1" fill="hold">
                                          <p:stCondLst>
                                            <p:cond delay="0"/>
                                          </p:stCondLst>
                                        </p:cTn>
                                        <p:tgtEl>
                                          <p:spTgt spid="1030"/>
                                        </p:tgtEl>
                                        <p:attrNameLst>
                                          <p:attrName>style.visibility</p:attrName>
                                        </p:attrNameLst>
                                      </p:cBhvr>
                                      <p:to>
                                        <p:strVal val="visible"/>
                                      </p:to>
                                    </p:set>
                                    <p:animEffect transition="in" filter="wedge">
                                      <p:cBhvr>
                                        <p:cTn id="160" dur="2000"/>
                                        <p:tgtEl>
                                          <p:spTgt spid="1030"/>
                                        </p:tgtEl>
                                      </p:cBhvr>
                                    </p:animEffect>
                                  </p:childTnLst>
                                </p:cTn>
                              </p:par>
                              <p:par>
                                <p:cTn id="161" presetID="20" presetClass="entr" presetSubtype="0" fill="hold" nodeType="withEffect">
                                  <p:stCondLst>
                                    <p:cond delay="0"/>
                                  </p:stCondLst>
                                  <p:childTnLst>
                                    <p:set>
                                      <p:cBhvr>
                                        <p:cTn id="162" dur="1" fill="hold">
                                          <p:stCondLst>
                                            <p:cond delay="0"/>
                                          </p:stCondLst>
                                        </p:cTn>
                                        <p:tgtEl>
                                          <p:spTgt spid="1028"/>
                                        </p:tgtEl>
                                        <p:attrNameLst>
                                          <p:attrName>style.visibility</p:attrName>
                                        </p:attrNameLst>
                                      </p:cBhvr>
                                      <p:to>
                                        <p:strVal val="visible"/>
                                      </p:to>
                                    </p:set>
                                    <p:animEffect transition="in" filter="wedge">
                                      <p:cBhvr>
                                        <p:cTn id="163" dur="2000"/>
                                        <p:tgtEl>
                                          <p:spTgt spid="1028"/>
                                        </p:tgtEl>
                                      </p:cBhvr>
                                    </p:animEffect>
                                  </p:childTnLst>
                                </p:cTn>
                              </p:par>
                              <p:par>
                                <p:cTn id="164" presetID="20" presetClass="entr" presetSubtype="0" fill="hold" nodeType="withEffect">
                                  <p:stCondLst>
                                    <p:cond delay="0"/>
                                  </p:stCondLst>
                                  <p:childTnLst>
                                    <p:set>
                                      <p:cBhvr>
                                        <p:cTn id="165" dur="1" fill="hold">
                                          <p:stCondLst>
                                            <p:cond delay="0"/>
                                          </p:stCondLst>
                                        </p:cTn>
                                        <p:tgtEl>
                                          <p:spTgt spid="1029"/>
                                        </p:tgtEl>
                                        <p:attrNameLst>
                                          <p:attrName>style.visibility</p:attrName>
                                        </p:attrNameLst>
                                      </p:cBhvr>
                                      <p:to>
                                        <p:strVal val="visible"/>
                                      </p:to>
                                    </p:set>
                                    <p:animEffect transition="in" filter="wedge">
                                      <p:cBhvr>
                                        <p:cTn id="166" dur="2000"/>
                                        <p:tgtEl>
                                          <p:spTgt spid="1029"/>
                                        </p:tgtEl>
                                      </p:cBhvr>
                                    </p:animEffect>
                                  </p:childTnLst>
                                </p:cTn>
                              </p:par>
                            </p:childTnLst>
                          </p:cTn>
                        </p:par>
                      </p:childTnLst>
                    </p:cTn>
                  </p:par>
                  <p:par>
                    <p:cTn id="167" fill="hold">
                      <p:stCondLst>
                        <p:cond delay="indefinite"/>
                      </p:stCondLst>
                      <p:childTnLst>
                        <p:par>
                          <p:cTn id="168" fill="hold">
                            <p:stCondLst>
                              <p:cond delay="0"/>
                            </p:stCondLst>
                            <p:childTnLst>
                              <p:par>
                                <p:cTn id="169" presetID="12" presetClass="entr" presetSubtype="4" fill="hold" nodeType="clickEffect">
                                  <p:stCondLst>
                                    <p:cond delay="0"/>
                                  </p:stCondLst>
                                  <p:childTnLst>
                                    <p:set>
                                      <p:cBhvr>
                                        <p:cTn id="170" dur="1" fill="hold">
                                          <p:stCondLst>
                                            <p:cond delay="0"/>
                                          </p:stCondLst>
                                        </p:cTn>
                                        <p:tgtEl>
                                          <p:spTgt spid="23"/>
                                        </p:tgtEl>
                                        <p:attrNameLst>
                                          <p:attrName>style.visibility</p:attrName>
                                        </p:attrNameLst>
                                      </p:cBhvr>
                                      <p:to>
                                        <p:strVal val="visible"/>
                                      </p:to>
                                    </p:set>
                                    <p:animEffect transition="in" filter="slide(fromBottom)">
                                      <p:cBhvr>
                                        <p:cTn id="171" dur="500"/>
                                        <p:tgtEl>
                                          <p:spTgt spid="23"/>
                                        </p:tgtEl>
                                      </p:cBhvr>
                                    </p:animEffect>
                                  </p:childTnLst>
                                </p:cTn>
                              </p:par>
                              <p:par>
                                <p:cTn id="172" presetID="12" presetClass="entr" presetSubtype="4" fill="hold" nodeType="withEffect">
                                  <p:stCondLst>
                                    <p:cond delay="0"/>
                                  </p:stCondLst>
                                  <p:childTnLst>
                                    <p:set>
                                      <p:cBhvr>
                                        <p:cTn id="173" dur="1" fill="hold">
                                          <p:stCondLst>
                                            <p:cond delay="0"/>
                                          </p:stCondLst>
                                        </p:cTn>
                                        <p:tgtEl>
                                          <p:spTgt spid="20"/>
                                        </p:tgtEl>
                                        <p:attrNameLst>
                                          <p:attrName>style.visibility</p:attrName>
                                        </p:attrNameLst>
                                      </p:cBhvr>
                                      <p:to>
                                        <p:strVal val="visible"/>
                                      </p:to>
                                    </p:set>
                                    <p:animEffect transition="in" filter="slide(fromBottom)">
                                      <p:cBhvr>
                                        <p:cTn id="174" dur="500"/>
                                        <p:tgtEl>
                                          <p:spTgt spid="20"/>
                                        </p:tgtEl>
                                      </p:cBhvr>
                                    </p:animEffect>
                                  </p:childTnLst>
                                </p:cTn>
                              </p:par>
                            </p:childTnLst>
                          </p:cTn>
                        </p:par>
                      </p:childTnLst>
                    </p:cTn>
                  </p:par>
                  <p:par>
                    <p:cTn id="175" fill="hold">
                      <p:stCondLst>
                        <p:cond delay="indefinite"/>
                      </p:stCondLst>
                      <p:childTnLst>
                        <p:par>
                          <p:cTn id="176" fill="hold">
                            <p:stCondLst>
                              <p:cond delay="0"/>
                            </p:stCondLst>
                            <p:childTnLst>
                              <p:par>
                                <p:cTn id="177" presetID="20" presetClass="entr" presetSubtype="0" fill="hold" nodeType="clickEffect">
                                  <p:stCondLst>
                                    <p:cond delay="0"/>
                                  </p:stCondLst>
                                  <p:childTnLst>
                                    <p:set>
                                      <p:cBhvr>
                                        <p:cTn id="178" dur="1" fill="hold">
                                          <p:stCondLst>
                                            <p:cond delay="0"/>
                                          </p:stCondLst>
                                        </p:cTn>
                                        <p:tgtEl>
                                          <p:spTgt spid="1033"/>
                                        </p:tgtEl>
                                        <p:attrNameLst>
                                          <p:attrName>style.visibility</p:attrName>
                                        </p:attrNameLst>
                                      </p:cBhvr>
                                      <p:to>
                                        <p:strVal val="visible"/>
                                      </p:to>
                                    </p:set>
                                    <p:animEffect transition="in" filter="wedge">
                                      <p:cBhvr>
                                        <p:cTn id="179" dur="2000"/>
                                        <p:tgtEl>
                                          <p:spTgt spid="1033"/>
                                        </p:tgtEl>
                                      </p:cBhvr>
                                    </p:animEffect>
                                  </p:childTnLst>
                                </p:cTn>
                              </p:par>
                            </p:childTnLst>
                          </p:cTn>
                        </p:par>
                      </p:childTnLst>
                    </p:cTn>
                  </p:par>
                  <p:par>
                    <p:cTn id="180" fill="hold">
                      <p:stCondLst>
                        <p:cond delay="indefinite"/>
                      </p:stCondLst>
                      <p:childTnLst>
                        <p:par>
                          <p:cTn id="181" fill="hold">
                            <p:stCondLst>
                              <p:cond delay="0"/>
                            </p:stCondLst>
                            <p:childTnLst>
                              <p:par>
                                <p:cTn id="182" presetID="0" presetClass="path" presetSubtype="0" accel="50000" decel="50000" fill="hold" nodeType="clickEffect">
                                  <p:stCondLst>
                                    <p:cond delay="0"/>
                                  </p:stCondLst>
                                  <p:childTnLst>
                                    <p:animMotion origin="layout" path="M -1.66667E-6 -3.05273E-6 L -0.00295 0.77521 " pathEditMode="relative" rAng="0" ptsTypes="AA">
                                      <p:cBhvr>
                                        <p:cTn id="183" dur="2000" fill="hold"/>
                                        <p:tgtEl>
                                          <p:spTgt spid="1033"/>
                                        </p:tgtEl>
                                        <p:attrNameLst>
                                          <p:attrName>ppt_x</p:attrName>
                                          <p:attrName>ppt_y</p:attrName>
                                        </p:attrNameLst>
                                      </p:cBhvr>
                                      <p:rCtr x="-2" y="388"/>
                                    </p:animMotion>
                                  </p:childTnLst>
                                </p:cTn>
                              </p:par>
                            </p:childTnLst>
                          </p:cTn>
                        </p:par>
                      </p:childTnLst>
                    </p:cTn>
                  </p:par>
                  <p:par>
                    <p:cTn id="184" fill="hold">
                      <p:stCondLst>
                        <p:cond delay="indefinite"/>
                      </p:stCondLst>
                      <p:childTnLst>
                        <p:par>
                          <p:cTn id="185" fill="hold">
                            <p:stCondLst>
                              <p:cond delay="0"/>
                            </p:stCondLst>
                            <p:childTnLst>
                              <p:par>
                                <p:cTn id="186" presetID="11" presetClass="exit" presetSubtype="0" fill="hold" nodeType="clickEffect">
                                  <p:stCondLst>
                                    <p:cond delay="0"/>
                                  </p:stCondLst>
                                  <p:childTnLst>
                                    <p:anim calcmode="discrete" valueType="str">
                                      <p:cBhvr>
                                        <p:cTn id="187" dur="1000"/>
                                        <p:tgtEl>
                                          <p:spTgt spid="1029"/>
                                        </p:tgtEl>
                                        <p:attrNameLst>
                                          <p:attrName>style.visibility</p:attrName>
                                        </p:attrNameLst>
                                      </p:cBhvr>
                                      <p:tavLst>
                                        <p:tav tm="0">
                                          <p:val>
                                            <p:strVal val="hidden"/>
                                          </p:val>
                                        </p:tav>
                                        <p:tav tm="50000">
                                          <p:val>
                                            <p:strVal val="visible"/>
                                          </p:val>
                                        </p:tav>
                                      </p:tavLst>
                                    </p:anim>
                                    <p:set>
                                      <p:cBhvr>
                                        <p:cTn id="188" dur="1" fill="hold">
                                          <p:stCondLst>
                                            <p:cond delay="999"/>
                                          </p:stCondLst>
                                        </p:cTn>
                                        <p:tgtEl>
                                          <p:spTgt spid="1029"/>
                                        </p:tgtEl>
                                        <p:attrNameLst>
                                          <p:attrName>style.visibility</p:attrName>
                                        </p:attrNameLst>
                                      </p:cBhvr>
                                      <p:to>
                                        <p:strVal val="hidden"/>
                                      </p:to>
                                    </p:set>
                                  </p:childTnLst>
                                </p:cTn>
                              </p:par>
                              <p:par>
                                <p:cTn id="189" presetID="11" presetClass="exit" presetSubtype="0" fill="hold" nodeType="withEffect">
                                  <p:stCondLst>
                                    <p:cond delay="0"/>
                                  </p:stCondLst>
                                  <p:childTnLst>
                                    <p:anim calcmode="discrete" valueType="str">
                                      <p:cBhvr>
                                        <p:cTn id="190" dur="1000"/>
                                        <p:tgtEl>
                                          <p:spTgt spid="1028"/>
                                        </p:tgtEl>
                                        <p:attrNameLst>
                                          <p:attrName>style.visibility</p:attrName>
                                        </p:attrNameLst>
                                      </p:cBhvr>
                                      <p:tavLst>
                                        <p:tav tm="0">
                                          <p:val>
                                            <p:strVal val="hidden"/>
                                          </p:val>
                                        </p:tav>
                                        <p:tav tm="50000">
                                          <p:val>
                                            <p:strVal val="visible"/>
                                          </p:val>
                                        </p:tav>
                                      </p:tavLst>
                                    </p:anim>
                                    <p:set>
                                      <p:cBhvr>
                                        <p:cTn id="191" dur="1" fill="hold">
                                          <p:stCondLst>
                                            <p:cond delay="999"/>
                                          </p:stCondLst>
                                        </p:cTn>
                                        <p:tgtEl>
                                          <p:spTgt spid="1028"/>
                                        </p:tgtEl>
                                        <p:attrNameLst>
                                          <p:attrName>style.visibility</p:attrName>
                                        </p:attrNameLst>
                                      </p:cBhvr>
                                      <p:to>
                                        <p:strVal val="hidden"/>
                                      </p:to>
                                    </p:set>
                                  </p:childTnLst>
                                </p:cTn>
                              </p:par>
                              <p:par>
                                <p:cTn id="192" presetID="11" presetClass="exit" presetSubtype="0" fill="hold" nodeType="withEffect">
                                  <p:stCondLst>
                                    <p:cond delay="0"/>
                                  </p:stCondLst>
                                  <p:childTnLst>
                                    <p:anim calcmode="discrete" valueType="str">
                                      <p:cBhvr>
                                        <p:cTn id="193" dur="1000"/>
                                        <p:tgtEl>
                                          <p:spTgt spid="1030"/>
                                        </p:tgtEl>
                                        <p:attrNameLst>
                                          <p:attrName>style.visibility</p:attrName>
                                        </p:attrNameLst>
                                      </p:cBhvr>
                                      <p:tavLst>
                                        <p:tav tm="0">
                                          <p:val>
                                            <p:strVal val="hidden"/>
                                          </p:val>
                                        </p:tav>
                                        <p:tav tm="50000">
                                          <p:val>
                                            <p:strVal val="visible"/>
                                          </p:val>
                                        </p:tav>
                                      </p:tavLst>
                                    </p:anim>
                                    <p:set>
                                      <p:cBhvr>
                                        <p:cTn id="194" dur="1" fill="hold">
                                          <p:stCondLst>
                                            <p:cond delay="999"/>
                                          </p:stCondLst>
                                        </p:cTn>
                                        <p:tgtEl>
                                          <p:spTgt spid="1030"/>
                                        </p:tgtEl>
                                        <p:attrNameLst>
                                          <p:attrName>style.visibility</p:attrName>
                                        </p:attrNameLst>
                                      </p:cBhvr>
                                      <p:to>
                                        <p:strVal val="hidden"/>
                                      </p:to>
                                    </p:set>
                                  </p:childTnLst>
                                </p:cTn>
                              </p:par>
                              <p:par>
                                <p:cTn id="195" presetID="11" presetClass="exit" presetSubtype="0" fill="hold" nodeType="withEffect">
                                  <p:stCondLst>
                                    <p:cond delay="0"/>
                                  </p:stCondLst>
                                  <p:childTnLst>
                                    <p:anim calcmode="discrete" valueType="str">
                                      <p:cBhvr>
                                        <p:cTn id="196" dur="1000"/>
                                        <p:tgtEl>
                                          <p:spTgt spid="23"/>
                                        </p:tgtEl>
                                        <p:attrNameLst>
                                          <p:attrName>style.visibility</p:attrName>
                                        </p:attrNameLst>
                                      </p:cBhvr>
                                      <p:tavLst>
                                        <p:tav tm="0">
                                          <p:val>
                                            <p:strVal val="hidden"/>
                                          </p:val>
                                        </p:tav>
                                        <p:tav tm="50000">
                                          <p:val>
                                            <p:strVal val="visible"/>
                                          </p:val>
                                        </p:tav>
                                      </p:tavLst>
                                    </p:anim>
                                    <p:set>
                                      <p:cBhvr>
                                        <p:cTn id="197" dur="1" fill="hold">
                                          <p:stCondLst>
                                            <p:cond delay="999"/>
                                          </p:stCondLst>
                                        </p:cTn>
                                        <p:tgtEl>
                                          <p:spTgt spid="23"/>
                                        </p:tgtEl>
                                        <p:attrNameLst>
                                          <p:attrName>style.visibility</p:attrName>
                                        </p:attrNameLst>
                                      </p:cBhvr>
                                      <p:to>
                                        <p:strVal val="hidden"/>
                                      </p:to>
                                    </p:set>
                                  </p:childTnLst>
                                </p:cTn>
                              </p:par>
                              <p:par>
                                <p:cTn id="198" presetID="11" presetClass="exit" presetSubtype="0" fill="hold" nodeType="withEffect">
                                  <p:stCondLst>
                                    <p:cond delay="0"/>
                                  </p:stCondLst>
                                  <p:childTnLst>
                                    <p:anim calcmode="discrete" valueType="str">
                                      <p:cBhvr>
                                        <p:cTn id="199" dur="1000"/>
                                        <p:tgtEl>
                                          <p:spTgt spid="20"/>
                                        </p:tgtEl>
                                        <p:attrNameLst>
                                          <p:attrName>style.visibility</p:attrName>
                                        </p:attrNameLst>
                                      </p:cBhvr>
                                      <p:tavLst>
                                        <p:tav tm="0">
                                          <p:val>
                                            <p:strVal val="hidden"/>
                                          </p:val>
                                        </p:tav>
                                        <p:tav tm="50000">
                                          <p:val>
                                            <p:strVal val="visible"/>
                                          </p:val>
                                        </p:tav>
                                      </p:tavLst>
                                    </p:anim>
                                    <p:set>
                                      <p:cBhvr>
                                        <p:cTn id="200" dur="1" fill="hold">
                                          <p:stCondLst>
                                            <p:cond delay="999"/>
                                          </p:stCondLst>
                                        </p:cTn>
                                        <p:tgtEl>
                                          <p:spTgt spid="2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40" presetClass="entr" presetSubtype="0" fill="hold" nodeType="clickEffect">
                                  <p:stCondLst>
                                    <p:cond delay="0"/>
                                  </p:stCondLst>
                                  <p:iterate type="lt">
                                    <p:tmPct val="10000"/>
                                  </p:iterate>
                                  <p:childTnLst>
                                    <p:set>
                                      <p:cBhvr>
                                        <p:cTn id="204" dur="1" fill="hold">
                                          <p:stCondLst>
                                            <p:cond delay="0"/>
                                          </p:stCondLst>
                                        </p:cTn>
                                        <p:tgtEl>
                                          <p:spTgt spid="6">
                                            <p:txEl>
                                              <p:pRg st="2" end="2"/>
                                            </p:txEl>
                                          </p:spTgt>
                                        </p:tgtEl>
                                        <p:attrNameLst>
                                          <p:attrName>style.visibility</p:attrName>
                                        </p:attrNameLst>
                                      </p:cBhvr>
                                      <p:to>
                                        <p:strVal val="visible"/>
                                      </p:to>
                                    </p:set>
                                    <p:animEffect transition="in" filter="fade">
                                      <p:cBhvr>
                                        <p:cTn id="205" dur="1000"/>
                                        <p:tgtEl>
                                          <p:spTgt spid="6">
                                            <p:txEl>
                                              <p:pRg st="2" end="2"/>
                                            </p:txEl>
                                          </p:spTgt>
                                        </p:tgtEl>
                                      </p:cBhvr>
                                    </p:animEffect>
                                    <p:anim calcmode="lin" valueType="num">
                                      <p:cBhvr>
                                        <p:cTn id="206"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207"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20" presetClass="entr" presetSubtype="0" fill="hold" nodeType="clickEffect">
                                  <p:stCondLst>
                                    <p:cond delay="0"/>
                                  </p:stCondLst>
                                  <p:childTnLst>
                                    <p:set>
                                      <p:cBhvr>
                                        <p:cTn id="211" dur="1" fill="hold">
                                          <p:stCondLst>
                                            <p:cond delay="0"/>
                                          </p:stCondLst>
                                        </p:cTn>
                                        <p:tgtEl>
                                          <p:spTgt spid="1034"/>
                                        </p:tgtEl>
                                        <p:attrNameLst>
                                          <p:attrName>style.visibility</p:attrName>
                                        </p:attrNameLst>
                                      </p:cBhvr>
                                      <p:to>
                                        <p:strVal val="visible"/>
                                      </p:to>
                                    </p:set>
                                    <p:animEffect transition="in" filter="wedge">
                                      <p:cBhvr>
                                        <p:cTn id="212" dur="2000"/>
                                        <p:tgtEl>
                                          <p:spTgt spid="1034"/>
                                        </p:tgtEl>
                                      </p:cBhvr>
                                    </p:animEffect>
                                  </p:childTnLst>
                                </p:cTn>
                              </p:par>
                            </p:childTnLst>
                          </p:cTn>
                        </p:par>
                      </p:childTnLst>
                    </p:cTn>
                  </p:par>
                  <p:par>
                    <p:cTn id="213" fill="hold">
                      <p:stCondLst>
                        <p:cond delay="indefinite"/>
                      </p:stCondLst>
                      <p:childTnLst>
                        <p:par>
                          <p:cTn id="214" fill="hold">
                            <p:stCondLst>
                              <p:cond delay="0"/>
                            </p:stCondLst>
                            <p:childTnLst>
                              <p:par>
                                <p:cTn id="215" presetID="20" presetClass="entr" presetSubtype="0" fill="hold" nodeType="clickEffect">
                                  <p:stCondLst>
                                    <p:cond delay="0"/>
                                  </p:stCondLst>
                                  <p:childTnLst>
                                    <p:set>
                                      <p:cBhvr>
                                        <p:cTn id="216" dur="1" fill="hold">
                                          <p:stCondLst>
                                            <p:cond delay="0"/>
                                          </p:stCondLst>
                                        </p:cTn>
                                        <p:tgtEl>
                                          <p:spTgt spid="1035"/>
                                        </p:tgtEl>
                                        <p:attrNameLst>
                                          <p:attrName>style.visibility</p:attrName>
                                        </p:attrNameLst>
                                      </p:cBhvr>
                                      <p:to>
                                        <p:strVal val="visible"/>
                                      </p:to>
                                    </p:set>
                                    <p:animEffect transition="in" filter="wedge">
                                      <p:cBhvr>
                                        <p:cTn id="217" dur="2000"/>
                                        <p:tgtEl>
                                          <p:spTgt spid="1035"/>
                                        </p:tgtEl>
                                      </p:cBhvr>
                                    </p:animEffect>
                                  </p:childTnLst>
                                </p:cTn>
                              </p:par>
                              <p:par>
                                <p:cTn id="218" presetID="20" presetClass="entr" presetSubtype="0" fill="hold" nodeType="withEffect">
                                  <p:stCondLst>
                                    <p:cond delay="0"/>
                                  </p:stCondLst>
                                  <p:childTnLst>
                                    <p:set>
                                      <p:cBhvr>
                                        <p:cTn id="219" dur="1" fill="hold">
                                          <p:stCondLst>
                                            <p:cond delay="0"/>
                                          </p:stCondLst>
                                        </p:cTn>
                                        <p:tgtEl>
                                          <p:spTgt spid="27"/>
                                        </p:tgtEl>
                                        <p:attrNameLst>
                                          <p:attrName>style.visibility</p:attrName>
                                        </p:attrNameLst>
                                      </p:cBhvr>
                                      <p:to>
                                        <p:strVal val="visible"/>
                                      </p:to>
                                    </p:set>
                                    <p:animEffect transition="in" filter="wedge">
                                      <p:cBhvr>
                                        <p:cTn id="220" dur="2000"/>
                                        <p:tgtEl>
                                          <p:spTgt spid="27"/>
                                        </p:tgtEl>
                                      </p:cBhvr>
                                    </p:animEffect>
                                  </p:childTnLst>
                                </p:cTn>
                              </p:par>
                            </p:childTnLst>
                          </p:cTn>
                        </p:par>
                      </p:childTnLst>
                    </p:cTn>
                  </p:par>
                  <p:par>
                    <p:cTn id="221" fill="hold">
                      <p:stCondLst>
                        <p:cond delay="indefinite"/>
                      </p:stCondLst>
                      <p:childTnLst>
                        <p:par>
                          <p:cTn id="222" fill="hold">
                            <p:stCondLst>
                              <p:cond delay="0"/>
                            </p:stCondLst>
                            <p:childTnLst>
                              <p:par>
                                <p:cTn id="223" presetID="20" presetClass="entr" presetSubtype="0" fill="hold" nodeType="clickEffect">
                                  <p:stCondLst>
                                    <p:cond delay="0"/>
                                  </p:stCondLst>
                                  <p:childTnLst>
                                    <p:set>
                                      <p:cBhvr>
                                        <p:cTn id="224" dur="1" fill="hold">
                                          <p:stCondLst>
                                            <p:cond delay="0"/>
                                          </p:stCondLst>
                                        </p:cTn>
                                        <p:tgtEl>
                                          <p:spTgt spid="1036"/>
                                        </p:tgtEl>
                                        <p:attrNameLst>
                                          <p:attrName>style.visibility</p:attrName>
                                        </p:attrNameLst>
                                      </p:cBhvr>
                                      <p:to>
                                        <p:strVal val="visible"/>
                                      </p:to>
                                    </p:set>
                                    <p:animEffect transition="in" filter="wedge">
                                      <p:cBhvr>
                                        <p:cTn id="225" dur="2000"/>
                                        <p:tgtEl>
                                          <p:spTgt spid="1036"/>
                                        </p:tgtEl>
                                      </p:cBhvr>
                                    </p:animEffect>
                                  </p:childTnLst>
                                </p:cTn>
                              </p:par>
                            </p:childTnLst>
                          </p:cTn>
                        </p:par>
                      </p:childTnLst>
                    </p:cTn>
                  </p:par>
                  <p:par>
                    <p:cTn id="226" fill="hold">
                      <p:stCondLst>
                        <p:cond delay="indefinite"/>
                      </p:stCondLst>
                      <p:childTnLst>
                        <p:par>
                          <p:cTn id="227" fill="hold">
                            <p:stCondLst>
                              <p:cond delay="0"/>
                            </p:stCondLst>
                            <p:childTnLst>
                              <p:par>
                                <p:cTn id="228" presetID="0" presetClass="path" presetSubtype="0" accel="50000" decel="50000" fill="hold" nodeType="clickEffect">
                                  <p:stCondLst>
                                    <p:cond delay="0"/>
                                  </p:stCondLst>
                                  <p:childTnLst>
                                    <p:animMotion origin="layout" path="M -8.05556E-6 -6.19796E-6 C -0.00296 -0.0007 -0.00574 -0.00139 -0.00886 -0.00186 C -0.01476 -0.00255 -0.02101 -0.00255 -0.02709 -0.00348 C -0.03143 -0.00417 -0.03959 -0.00671 -0.03959 -0.00671 C -0.05383 -0.01435 -0.07015 -0.01596 -0.08525 -0.01828 C -0.09133 -0.02036 -0.09758 -0.02151 -0.10365 -0.02313 C -0.13456 -0.02221 -0.15956 -0.02059 -0.1889 -0.01666 C -0.19619 -0.01388 -0.19219 -0.0155 -0.20122 -0.01157 C -0.20452 -0.01018 -0.21112 -0.00833 -0.21112 -0.00833 C -0.21789 -0.00232 -0.22032 0.00554 -0.22587 0.01294 C -0.22726 0.01919 -0.22848 0.03376 -0.22969 0.03769 C -0.23021 0.03931 -0.23212 0.03885 -0.23334 0.03931 C -0.23699 0.03607 -0.23907 0.03306 -0.24324 0.03121 C -0.24289 0.0296 -0.24185 0.02798 -0.24202 0.02613 C -0.24289 0.01896 -0.24775 0.02266 -0.24081 0.01965 C -0.23785 0.02011 -0.23456 0.01919 -0.23212 0.02127 C -0.23074 0.02243 -0.23143 0.02566 -0.23091 0.02775 C -0.22952 0.03422 -0.23004 0.03214 -0.22709 0.03769 C -0.22362 0.0518 -0.22119 0.06845 -0.21476 0.08047 C -0.2132 0.08834 -0.21025 0.09458 -0.20747 0.10175 C -0.20574 0.11123 -0.20209 0.12095 -0.19879 0.12973 C -0.1974 0.13968 -0.19358 0.14708 -0.19011 0.1561 C -0.18959 0.15772 -0.18976 0.15957 -0.1889 0.16096 C -0.18803 0.16257 -0.18646 0.16327 -0.18525 0.16442 C -0.18143 0.16836 -0.17987 0.17368 -0.17778 0.17923 C -0.1764 0.18824 -0.17553 0.19611 -0.17153 0.20374 C -0.16876 0.21854 -0.1639 0.2338 -0.15556 0.24491 C -0.15105 0.26318 -0.14896 0.28723 -0.1382 0.30087 C -0.12987 0.32307 -0.14324 0.28676 -0.13334 0.31729 C -0.13091 0.32492 -0.12587 0.34042 -0.12587 0.34042 C -0.12553 0.34319 -0.12535 0.34597 -0.12466 0.34851 C -0.12414 0.35036 -0.12275 0.35152 -0.12223 0.35337 C -0.11824 0.36817 -0.11841 0.38459 -0.11476 0.39962 C -0.11181 0.41188 -0.10817 0.42368 -0.10487 0.4357 C -0.10174 0.44703 -0.10087 0.45906 -0.09758 0.47016 C -0.09723 0.47294 -0.09706 0.47571 -0.09636 0.47849 C -0.09584 0.4808 -0.09428 0.48265 -0.09376 0.48496 C -0.09133 0.49791 -0.09428 0.51803 -0.08525 0.52613 C -0.08317 0.53468 -0.0849 0.52983 -0.07778 0.53931 C -0.07657 0.54093 -0.07414 0.54417 -0.07414 0.54417 " pathEditMode="relative" ptsTypes="fffffffffffffffffffffffffffffffffffffffA">
                                      <p:cBhvr>
                                        <p:cTn id="229" dur="2000" fill="hold"/>
                                        <p:tgtEl>
                                          <p:spTgt spid="1036"/>
                                        </p:tgtEl>
                                        <p:attrNameLst>
                                          <p:attrName>ppt_x</p:attrName>
                                          <p:attrName>ppt_y</p:attrName>
                                        </p:attrNameLst>
                                      </p:cBhvr>
                                    </p:animMotion>
                                  </p:childTnLst>
                                </p:cTn>
                              </p:par>
                            </p:childTnLst>
                          </p:cTn>
                        </p:par>
                      </p:childTnLst>
                    </p:cTn>
                  </p:par>
                  <p:par>
                    <p:cTn id="230" fill="hold">
                      <p:stCondLst>
                        <p:cond delay="indefinite"/>
                      </p:stCondLst>
                      <p:childTnLst>
                        <p:par>
                          <p:cTn id="231" fill="hold">
                            <p:stCondLst>
                              <p:cond delay="0"/>
                            </p:stCondLst>
                            <p:childTnLst>
                              <p:par>
                                <p:cTn id="232" presetID="40" presetClass="entr" presetSubtype="0" fill="hold" nodeType="clickEffect">
                                  <p:stCondLst>
                                    <p:cond delay="0"/>
                                  </p:stCondLst>
                                  <p:iterate type="lt">
                                    <p:tmPct val="10000"/>
                                  </p:iterate>
                                  <p:childTnLst>
                                    <p:set>
                                      <p:cBhvr>
                                        <p:cTn id="233" dur="1" fill="hold">
                                          <p:stCondLst>
                                            <p:cond delay="0"/>
                                          </p:stCondLst>
                                        </p:cTn>
                                        <p:tgtEl>
                                          <p:spTgt spid="6">
                                            <p:txEl>
                                              <p:pRg st="3" end="3"/>
                                            </p:txEl>
                                          </p:spTgt>
                                        </p:tgtEl>
                                        <p:attrNameLst>
                                          <p:attrName>style.visibility</p:attrName>
                                        </p:attrNameLst>
                                      </p:cBhvr>
                                      <p:to>
                                        <p:strVal val="visible"/>
                                      </p:to>
                                    </p:set>
                                    <p:animEffect transition="in" filter="fade">
                                      <p:cBhvr>
                                        <p:cTn id="234" dur="1000"/>
                                        <p:tgtEl>
                                          <p:spTgt spid="6">
                                            <p:txEl>
                                              <p:pRg st="3" end="3"/>
                                            </p:txEl>
                                          </p:spTgt>
                                        </p:tgtEl>
                                      </p:cBhvr>
                                    </p:animEffect>
                                    <p:anim calcmode="lin" valueType="num">
                                      <p:cBhvr>
                                        <p:cTn id="235"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236"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11" presetClass="exit" presetSubtype="0" fill="hold" nodeType="clickEffect">
                                  <p:stCondLst>
                                    <p:cond delay="0"/>
                                  </p:stCondLst>
                                  <p:childTnLst>
                                    <p:anim calcmode="discrete" valueType="str">
                                      <p:cBhvr>
                                        <p:cTn id="240" dur="1000"/>
                                        <p:tgtEl>
                                          <p:spTgt spid="1035"/>
                                        </p:tgtEl>
                                        <p:attrNameLst>
                                          <p:attrName>style.visibility</p:attrName>
                                        </p:attrNameLst>
                                      </p:cBhvr>
                                      <p:tavLst>
                                        <p:tav tm="0">
                                          <p:val>
                                            <p:strVal val="hidden"/>
                                          </p:val>
                                        </p:tav>
                                        <p:tav tm="50000">
                                          <p:val>
                                            <p:strVal val="visible"/>
                                          </p:val>
                                        </p:tav>
                                      </p:tavLst>
                                    </p:anim>
                                    <p:set>
                                      <p:cBhvr>
                                        <p:cTn id="241" dur="1" fill="hold">
                                          <p:stCondLst>
                                            <p:cond delay="999"/>
                                          </p:stCondLst>
                                        </p:cTn>
                                        <p:tgtEl>
                                          <p:spTgt spid="1035"/>
                                        </p:tgtEl>
                                        <p:attrNameLst>
                                          <p:attrName>style.visibility</p:attrName>
                                        </p:attrNameLst>
                                      </p:cBhvr>
                                      <p:to>
                                        <p:strVal val="hidden"/>
                                      </p:to>
                                    </p:set>
                                  </p:childTnLst>
                                </p:cTn>
                              </p:par>
                              <p:par>
                                <p:cTn id="242" presetID="11" presetClass="exit" presetSubtype="0" fill="hold" nodeType="withEffect">
                                  <p:stCondLst>
                                    <p:cond delay="0"/>
                                  </p:stCondLst>
                                  <p:childTnLst>
                                    <p:anim calcmode="discrete" valueType="str">
                                      <p:cBhvr>
                                        <p:cTn id="243" dur="1000"/>
                                        <p:tgtEl>
                                          <p:spTgt spid="1034"/>
                                        </p:tgtEl>
                                        <p:attrNameLst>
                                          <p:attrName>style.visibility</p:attrName>
                                        </p:attrNameLst>
                                      </p:cBhvr>
                                      <p:tavLst>
                                        <p:tav tm="0">
                                          <p:val>
                                            <p:strVal val="hidden"/>
                                          </p:val>
                                        </p:tav>
                                        <p:tav tm="50000">
                                          <p:val>
                                            <p:strVal val="visible"/>
                                          </p:val>
                                        </p:tav>
                                      </p:tavLst>
                                    </p:anim>
                                    <p:set>
                                      <p:cBhvr>
                                        <p:cTn id="244" dur="1" fill="hold">
                                          <p:stCondLst>
                                            <p:cond delay="999"/>
                                          </p:stCondLst>
                                        </p:cTn>
                                        <p:tgtEl>
                                          <p:spTgt spid="1034"/>
                                        </p:tgtEl>
                                        <p:attrNameLst>
                                          <p:attrName>style.visibility</p:attrName>
                                        </p:attrNameLst>
                                      </p:cBhvr>
                                      <p:to>
                                        <p:strVal val="hidden"/>
                                      </p:to>
                                    </p:set>
                                  </p:childTnLst>
                                </p:cTn>
                              </p:par>
                              <p:par>
                                <p:cTn id="245" presetID="11" presetClass="exit" presetSubtype="0" fill="hold" nodeType="withEffect">
                                  <p:stCondLst>
                                    <p:cond delay="0"/>
                                  </p:stCondLst>
                                  <p:childTnLst>
                                    <p:anim calcmode="discrete" valueType="str">
                                      <p:cBhvr>
                                        <p:cTn id="246" dur="1000"/>
                                        <p:tgtEl>
                                          <p:spTgt spid="1036"/>
                                        </p:tgtEl>
                                        <p:attrNameLst>
                                          <p:attrName>style.visibility</p:attrName>
                                        </p:attrNameLst>
                                      </p:cBhvr>
                                      <p:tavLst>
                                        <p:tav tm="0">
                                          <p:val>
                                            <p:strVal val="hidden"/>
                                          </p:val>
                                        </p:tav>
                                        <p:tav tm="50000">
                                          <p:val>
                                            <p:strVal val="visible"/>
                                          </p:val>
                                        </p:tav>
                                      </p:tavLst>
                                    </p:anim>
                                    <p:set>
                                      <p:cBhvr>
                                        <p:cTn id="247" dur="1" fill="hold">
                                          <p:stCondLst>
                                            <p:cond delay="999"/>
                                          </p:stCondLst>
                                        </p:cTn>
                                        <p:tgtEl>
                                          <p:spTgt spid="1036"/>
                                        </p:tgtEl>
                                        <p:attrNameLst>
                                          <p:attrName>style.visibility</p:attrName>
                                        </p:attrNameLst>
                                      </p:cBhvr>
                                      <p:to>
                                        <p:strVal val="hidden"/>
                                      </p:to>
                                    </p:set>
                                  </p:childTnLst>
                                </p:cTn>
                              </p:par>
                              <p:par>
                                <p:cTn id="248" presetID="11" presetClass="exit" presetSubtype="0" fill="hold" nodeType="withEffect">
                                  <p:stCondLst>
                                    <p:cond delay="0"/>
                                  </p:stCondLst>
                                  <p:childTnLst>
                                    <p:anim calcmode="discrete" valueType="str">
                                      <p:cBhvr>
                                        <p:cTn id="249" dur="1000"/>
                                        <p:tgtEl>
                                          <p:spTgt spid="27"/>
                                        </p:tgtEl>
                                        <p:attrNameLst>
                                          <p:attrName>style.visibility</p:attrName>
                                        </p:attrNameLst>
                                      </p:cBhvr>
                                      <p:tavLst>
                                        <p:tav tm="0">
                                          <p:val>
                                            <p:strVal val="hidden"/>
                                          </p:val>
                                        </p:tav>
                                        <p:tav tm="50000">
                                          <p:val>
                                            <p:strVal val="visible"/>
                                          </p:val>
                                        </p:tav>
                                      </p:tavLst>
                                    </p:anim>
                                    <p:set>
                                      <p:cBhvr>
                                        <p:cTn id="250" dur="1" fill="hold">
                                          <p:stCondLst>
                                            <p:cond delay="999"/>
                                          </p:stCondLst>
                                        </p:cTn>
                                        <p:tgtEl>
                                          <p:spTgt spid="27"/>
                                        </p:tgtEl>
                                        <p:attrNameLst>
                                          <p:attrName>style.visibility</p:attrName>
                                        </p:attrNameLst>
                                      </p:cBhvr>
                                      <p:to>
                                        <p:strVal val="hidden"/>
                                      </p:to>
                                    </p:set>
                                  </p:childTnLst>
                                </p:cTn>
                              </p:par>
                            </p:childTnLst>
                          </p:cTn>
                        </p:par>
                      </p:childTnLst>
                    </p:cTn>
                  </p:par>
                  <p:par>
                    <p:cTn id="251" fill="hold">
                      <p:stCondLst>
                        <p:cond delay="indefinite"/>
                      </p:stCondLst>
                      <p:childTnLst>
                        <p:par>
                          <p:cTn id="252" fill="hold">
                            <p:stCondLst>
                              <p:cond delay="0"/>
                            </p:stCondLst>
                            <p:childTnLst>
                              <p:par>
                                <p:cTn id="253" presetID="20" presetClass="exit" presetSubtype="0" fill="hold" nodeType="clickEffect">
                                  <p:stCondLst>
                                    <p:cond delay="0"/>
                                  </p:stCondLst>
                                  <p:childTnLst>
                                    <p:animEffect transition="out" filter="wedge">
                                      <p:cBhvr>
                                        <p:cTn id="254" dur="2000"/>
                                        <p:tgtEl>
                                          <p:spTgt spid="1027"/>
                                        </p:tgtEl>
                                      </p:cBhvr>
                                    </p:animEffect>
                                    <p:set>
                                      <p:cBhvr>
                                        <p:cTn id="255"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D:\music\DragonS\Celia\Journal\12856-Clipart-Picture-Of-A-Wireless-Cellular-Telephone-Mascot-Cartoon-Character-Kicking-A-Soccer-Ball.jpg"/>
          <p:cNvPicPr>
            <a:picLocks noChangeAspect="1" noChangeArrowheads="1"/>
          </p:cNvPicPr>
          <p:nvPr/>
        </p:nvPicPr>
        <p:blipFill>
          <a:blip r:embed="rId2" cstate="print"/>
          <a:srcRect/>
          <a:stretch>
            <a:fillRect/>
          </a:stretch>
        </p:blipFill>
        <p:spPr bwMode="auto">
          <a:xfrm>
            <a:off x="0" y="0"/>
            <a:ext cx="4716016" cy="6858000"/>
          </a:xfrm>
          <a:prstGeom prst="rect">
            <a:avLst/>
          </a:prstGeom>
          <a:noFill/>
        </p:spPr>
      </p:pic>
      <p:pic>
        <p:nvPicPr>
          <p:cNvPr id="2050" name="Picture 2" descr="D:\music\DragonS\Celia\Journal\egyptcairogizathepyramids1bg.jpg"/>
          <p:cNvPicPr>
            <a:picLocks noChangeAspect="1" noChangeArrowheads="1"/>
          </p:cNvPicPr>
          <p:nvPr/>
        </p:nvPicPr>
        <p:blipFill>
          <a:blip r:embed="rId3" cstate="print"/>
          <a:srcRect/>
          <a:stretch>
            <a:fillRect/>
          </a:stretch>
        </p:blipFill>
        <p:spPr bwMode="auto">
          <a:xfrm>
            <a:off x="4716016" y="0"/>
            <a:ext cx="4427984" cy="6858000"/>
          </a:xfrm>
          <a:prstGeom prst="rect">
            <a:avLst/>
          </a:prstGeom>
          <a:noFill/>
        </p:spPr>
      </p:pic>
      <p:sp>
        <p:nvSpPr>
          <p:cNvPr id="5" name="ZoneTexte 4"/>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C</a:t>
            </a:r>
            <a:endParaRPr lang="en-US" sz="4000" dirty="0">
              <a:solidFill>
                <a:srgbClr val="5DF743"/>
              </a:solidFill>
            </a:endParaRPr>
          </a:p>
        </p:txBody>
      </p:sp>
      <p:sp>
        <p:nvSpPr>
          <p:cNvPr id="6" name="ZoneTexte 5"/>
          <p:cNvSpPr txBox="1"/>
          <p:nvPr/>
        </p:nvSpPr>
        <p:spPr>
          <a:xfrm>
            <a:off x="35496" y="729853"/>
            <a:ext cx="4752528" cy="6155531"/>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AS </a:t>
            </a:r>
            <a:r>
              <a:rPr lang="fr-FR" dirty="0" err="1" smtClean="0">
                <a:solidFill>
                  <a:srgbClr val="FF0000"/>
                </a:solidFill>
                <a:latin typeface="Matura MT Script Capitals" pitchFamily="66" charset="0"/>
              </a:rPr>
              <a:t>Berchères</a:t>
            </a:r>
            <a:r>
              <a:rPr lang="fr-FR" dirty="0" smtClean="0">
                <a:solidFill>
                  <a:srgbClr val="FF0000"/>
                </a:solidFill>
                <a:latin typeface="Matura MT Script Capitals" pitchFamily="66" charset="0"/>
              </a:rPr>
              <a:t> les Pierres B </a:t>
            </a:r>
            <a:r>
              <a:rPr lang="fr-FR" dirty="0" smtClean="0">
                <a:latin typeface="Matura MT Script Capitals" pitchFamily="66" charset="0"/>
              </a:rPr>
              <a:t>– </a:t>
            </a:r>
            <a:r>
              <a:rPr lang="fr-FR" dirty="0" smtClean="0">
                <a:solidFill>
                  <a:srgbClr val="008BBC"/>
                </a:solidFill>
                <a:latin typeface="Matura MT Script Capitals" pitchFamily="66" charset="0"/>
              </a:rPr>
              <a:t>CSCP</a:t>
            </a:r>
            <a:r>
              <a:rPr lang="fr-FR" dirty="0" smtClean="0">
                <a:latin typeface="Matura MT Script Capitals" pitchFamily="66" charset="0"/>
              </a:rPr>
              <a:t> :</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solidFill>
                  <a:srgbClr val="FF0000"/>
                </a:solidFill>
                <a:latin typeface="Matura MT Script Capitals" pitchFamily="66" charset="0"/>
              </a:rPr>
              <a:t>L’ASBPB</a:t>
            </a:r>
            <a:r>
              <a:rPr lang="fr-FR" sz="1600" dirty="0" smtClean="0">
                <a:latin typeface="Matura MT Script Capitals" pitchFamily="66" charset="0"/>
              </a:rPr>
              <a:t> a voulu jouer à 8 avec les absences de </a:t>
            </a:r>
            <a:r>
              <a:rPr lang="fr-FR" sz="1600" dirty="0" err="1" smtClean="0">
                <a:latin typeface="Matura MT Script Capitals" pitchFamily="66" charset="0"/>
              </a:rPr>
              <a:t>plasmatron</a:t>
            </a:r>
            <a:r>
              <a:rPr lang="fr-FR" sz="1600" dirty="0" smtClean="0">
                <a:latin typeface="Matura MT Script Capitals" pitchFamily="66" charset="0"/>
              </a:rPr>
              <a:t>, de </a:t>
            </a:r>
            <a:r>
              <a:rPr lang="fr-FR" sz="1600" dirty="0" smtClean="0">
                <a:solidFill>
                  <a:srgbClr val="FF0000"/>
                </a:solidFill>
                <a:latin typeface="Matura MT Script Capitals" pitchFamily="66" charset="0"/>
              </a:rPr>
              <a:t>sim280</a:t>
            </a:r>
            <a:r>
              <a:rPr lang="fr-FR" sz="1600" dirty="0" smtClean="0">
                <a:latin typeface="Matura MT Script Capitals" pitchFamily="66" charset="0"/>
              </a:rPr>
              <a:t> et de </a:t>
            </a:r>
            <a:r>
              <a:rPr lang="fr-FR" sz="1600" dirty="0" err="1" smtClean="0">
                <a:solidFill>
                  <a:srgbClr val="FF0000"/>
                </a:solidFill>
                <a:latin typeface="Matura MT Script Capitals" pitchFamily="66" charset="0"/>
              </a:rPr>
              <a:t>Sakenplastix</a:t>
            </a:r>
            <a:r>
              <a:rPr lang="fr-FR" sz="1600" dirty="0" smtClean="0">
                <a:latin typeface="Matura MT Script Capitals" pitchFamily="66" charset="0"/>
              </a:rPr>
              <a:t>. Le </a:t>
            </a:r>
            <a:r>
              <a:rPr lang="fr-FR" sz="1600" dirty="0" smtClean="0">
                <a:solidFill>
                  <a:srgbClr val="008BBC"/>
                </a:solidFill>
                <a:latin typeface="Matura MT Script Capitals" pitchFamily="66" charset="0"/>
              </a:rPr>
              <a:t>CSCP</a:t>
            </a:r>
            <a:r>
              <a:rPr lang="fr-FR" sz="1600" dirty="0" smtClean="0">
                <a:latin typeface="Matura MT Script Capitals" pitchFamily="66" charset="0"/>
              </a:rPr>
              <a:t> pour les punir a donc choisi de mettre un but par joueur présent. </a:t>
            </a:r>
            <a:r>
              <a:rPr lang="fr-FR" sz="1600" dirty="0" smtClean="0">
                <a:solidFill>
                  <a:srgbClr val="FF0000"/>
                </a:solidFill>
                <a:latin typeface="Matura MT Script Capitals" pitchFamily="66" charset="0"/>
              </a:rPr>
              <a:t>0</a:t>
            </a:r>
            <a:r>
              <a:rPr lang="fr-FR" sz="1600" dirty="0" smtClean="0">
                <a:latin typeface="Matura MT Script Capitals" pitchFamily="66" charset="0"/>
              </a:rPr>
              <a:t>-</a:t>
            </a:r>
            <a:r>
              <a:rPr lang="fr-FR" sz="1600" dirty="0" smtClean="0">
                <a:solidFill>
                  <a:srgbClr val="008BBC"/>
                </a:solidFill>
                <a:latin typeface="Matura MT Script Capitals" pitchFamily="66" charset="0"/>
              </a:rPr>
              <a:t>8</a:t>
            </a:r>
            <a:r>
              <a:rPr lang="fr-FR" sz="1600" dirty="0" smtClean="0">
                <a:latin typeface="Matura MT Script Capitals" pitchFamily="66" charset="0"/>
              </a:rPr>
              <a:t>, un score surtaxé pour cette pauvre petite équipe dont la souffrance a commencé dès la 3éme minute par un but de </a:t>
            </a:r>
            <a:r>
              <a:rPr lang="fr-FR" sz="1600" dirty="0" err="1" smtClean="0">
                <a:solidFill>
                  <a:srgbClr val="008BBC"/>
                </a:solidFill>
                <a:latin typeface="Matura MT Script Capitals" pitchFamily="66" charset="0"/>
              </a:rPr>
              <a:t>kheops</a:t>
            </a:r>
            <a:r>
              <a:rPr lang="fr-FR" sz="1600" dirty="0" smtClean="0">
                <a:latin typeface="Matura MT Script Capitals" pitchFamily="66" charset="0"/>
              </a:rPr>
              <a:t>. L’analyse a continué avec psycho et son coup franc de 40m qui a rendu fou </a:t>
            </a:r>
            <a:r>
              <a:rPr lang="fr-FR" sz="1600" dirty="0" smtClean="0">
                <a:solidFill>
                  <a:srgbClr val="FF0000"/>
                </a:solidFill>
                <a:latin typeface="Matura MT Script Capitals" pitchFamily="66" charset="0"/>
              </a:rPr>
              <a:t>Jer7ome</a:t>
            </a:r>
            <a:r>
              <a:rPr lang="fr-FR" sz="1600" dirty="0" smtClean="0">
                <a:latin typeface="Matura MT Script Capitals" pitchFamily="66" charset="0"/>
              </a:rPr>
              <a:t> en changeant de direction en touchant le mur à la 6éme minute. </a:t>
            </a:r>
            <a:r>
              <a:rPr lang="fr-FR" sz="1600" dirty="0" err="1" smtClean="0">
                <a:solidFill>
                  <a:srgbClr val="008BBC"/>
                </a:solidFill>
                <a:latin typeface="Matura MT Script Capitals" pitchFamily="66" charset="0"/>
              </a:rPr>
              <a:t>Xixav</a:t>
            </a:r>
            <a:r>
              <a:rPr lang="fr-FR" sz="1600" dirty="0" smtClean="0">
                <a:latin typeface="Matura MT Script Capitals" pitchFamily="66" charset="0"/>
              </a:rPr>
              <a:t> continue les frais en marquant à la 26éme minute, </a:t>
            </a:r>
            <a:r>
              <a:rPr lang="fr-FR" sz="1600" dirty="0" err="1" smtClean="0">
                <a:solidFill>
                  <a:srgbClr val="008BBC"/>
                </a:solidFill>
                <a:latin typeface="Matura MT Script Capitals" pitchFamily="66" charset="0"/>
              </a:rPr>
              <a:t>bimcam</a:t>
            </a:r>
            <a:r>
              <a:rPr lang="fr-FR" sz="1600" dirty="0" smtClean="0">
                <a:latin typeface="Matura MT Script Capitals" pitchFamily="66" charset="0"/>
              </a:rPr>
              <a:t> </a:t>
            </a:r>
            <a:r>
              <a:rPr lang="fr-FR" sz="1600" dirty="0" err="1" smtClean="0">
                <a:latin typeface="Matura MT Script Capitals" pitchFamily="66" charset="0"/>
              </a:rPr>
              <a:t>allourdi</a:t>
            </a:r>
            <a:r>
              <a:rPr lang="fr-FR" sz="1600" dirty="0" smtClean="0">
                <a:latin typeface="Matura MT Script Capitals" pitchFamily="66" charset="0"/>
              </a:rPr>
              <a:t> l’addition avec un but sur corner à la 39éme minute. </a:t>
            </a:r>
          </a:p>
          <a:p>
            <a:pPr algn="just">
              <a:tabLst>
                <a:tab pos="361950" algn="l"/>
              </a:tabLst>
            </a:pPr>
            <a:r>
              <a:rPr lang="fr-FR" sz="1600" dirty="0" smtClean="0">
                <a:latin typeface="Matura MT Script Capitals" pitchFamily="66" charset="0"/>
              </a:rPr>
              <a:t>Après une petite pause méritée </a:t>
            </a:r>
            <a:r>
              <a:rPr lang="fr-FR" sz="1600" dirty="0" err="1" smtClean="0">
                <a:solidFill>
                  <a:srgbClr val="008BBC"/>
                </a:solidFill>
                <a:latin typeface="Matura MT Script Capitals" pitchFamily="66" charset="0"/>
              </a:rPr>
              <a:t>gibz</a:t>
            </a:r>
            <a:r>
              <a:rPr lang="fr-FR" sz="1600" dirty="0" smtClean="0">
                <a:latin typeface="Matura MT Script Capitals" pitchFamily="66" charset="0"/>
              </a:rPr>
              <a:t> montre qu’il existe aussi et marque à la 51éme minute sur une passe de </a:t>
            </a:r>
            <a:r>
              <a:rPr lang="fr-FR" sz="1600" dirty="0" err="1" smtClean="0">
                <a:solidFill>
                  <a:srgbClr val="008BBC"/>
                </a:solidFill>
                <a:latin typeface="Matura MT Script Capitals" pitchFamily="66" charset="0"/>
              </a:rPr>
              <a:t>Tinho</a:t>
            </a:r>
            <a:r>
              <a:rPr lang="fr-FR" sz="1600" dirty="0" smtClean="0">
                <a:latin typeface="Matura MT Script Capitals" pitchFamily="66" charset="0"/>
              </a:rPr>
              <a:t>. Pour lui rendre la pareille, </a:t>
            </a:r>
            <a:r>
              <a:rPr lang="fr-FR" sz="1600" dirty="0" err="1" smtClean="0">
                <a:solidFill>
                  <a:srgbClr val="008BBC"/>
                </a:solidFill>
                <a:latin typeface="Matura MT Script Capitals" pitchFamily="66" charset="0"/>
              </a:rPr>
              <a:t>gibz</a:t>
            </a:r>
            <a:r>
              <a:rPr lang="fr-FR" sz="1600" dirty="0" smtClean="0">
                <a:latin typeface="Matura MT Script Capitals" pitchFamily="66" charset="0"/>
              </a:rPr>
              <a:t> délivrera une passe à </a:t>
            </a:r>
            <a:r>
              <a:rPr lang="fr-FR" sz="1600" dirty="0" err="1" smtClean="0">
                <a:solidFill>
                  <a:srgbClr val="008BBC"/>
                </a:solidFill>
                <a:latin typeface="Matura MT Script Capitals" pitchFamily="66" charset="0"/>
              </a:rPr>
              <a:t>Tinho</a:t>
            </a:r>
            <a:r>
              <a:rPr lang="fr-FR" sz="1600" dirty="0" smtClean="0">
                <a:latin typeface="Matura MT Script Capitals" pitchFamily="66" charset="0"/>
              </a:rPr>
              <a:t> pour son but à la 57éme minute. </a:t>
            </a:r>
            <a:r>
              <a:rPr lang="fr-FR" sz="1600" dirty="0" smtClean="0">
                <a:solidFill>
                  <a:srgbClr val="008BBC"/>
                </a:solidFill>
                <a:latin typeface="Matura MT Script Capitals" pitchFamily="66" charset="0"/>
              </a:rPr>
              <a:t>Kheops</a:t>
            </a:r>
            <a:r>
              <a:rPr lang="fr-FR" sz="1600" dirty="0" smtClean="0">
                <a:latin typeface="Matura MT Script Capitals" pitchFamily="66" charset="0"/>
              </a:rPr>
              <a:t> rajoute une pierre à cette pyramide de buts à la 72éme minute et </a:t>
            </a:r>
            <a:r>
              <a:rPr lang="fr-FR" sz="1600" dirty="0" err="1" smtClean="0">
                <a:solidFill>
                  <a:srgbClr val="008BBC"/>
                </a:solidFill>
                <a:latin typeface="Matura MT Script Capitals" pitchFamily="66" charset="0"/>
              </a:rPr>
              <a:t>gibz</a:t>
            </a:r>
            <a:r>
              <a:rPr lang="fr-FR" sz="1600" dirty="0" smtClean="0">
                <a:latin typeface="Matura MT Script Capitals" pitchFamily="66" charset="0"/>
              </a:rPr>
              <a:t> fait l’agent spécial en parachevant ce match par un lob à la 80éme minute.</a:t>
            </a:r>
            <a:endParaRPr lang="fr-FR" dirty="0" smtClean="0">
              <a:latin typeface="Matura MT Script Capitals" pitchFamily="66" charset="0"/>
            </a:endParaRP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8</a:t>
            </a:r>
            <a:endParaRPr lang="en-US" dirty="0">
              <a:solidFill>
                <a:srgbClr val="008BBC"/>
              </a:solidFill>
              <a:latin typeface="Matura MT Script Capitals" pitchFamily="66" charset="0"/>
            </a:endParaRPr>
          </a:p>
        </p:txBody>
      </p:sp>
      <p:sp>
        <p:nvSpPr>
          <p:cNvPr id="7" name="ZoneTexte 6"/>
          <p:cNvSpPr txBox="1"/>
          <p:nvPr/>
        </p:nvSpPr>
        <p:spPr>
          <a:xfrm>
            <a:off x="4716016" y="908720"/>
            <a:ext cx="4320480" cy="5416868"/>
          </a:xfrm>
          <a:prstGeom prst="rect">
            <a:avLst/>
          </a:prstGeom>
          <a:noFill/>
        </p:spPr>
        <p:txBody>
          <a:bodyPr wrap="square" rtlCol="0">
            <a:spAutoFit/>
          </a:bodyPr>
          <a:lstStyle/>
          <a:p>
            <a:pPr>
              <a:buBlip>
                <a:blip r:embed="rId4"/>
              </a:buBlip>
            </a:pPr>
            <a:r>
              <a:rPr lang="fr-FR" dirty="0" err="1" smtClean="0">
                <a:solidFill>
                  <a:srgbClr val="FF0000"/>
                </a:solidFill>
                <a:latin typeface="Matura MT Script Capitals" pitchFamily="66" charset="0"/>
              </a:rPr>
              <a:t>Teamkiff</a:t>
            </a:r>
            <a:r>
              <a:rPr lang="fr-FR" dirty="0" smtClean="0">
                <a:latin typeface="Matura MT Script Capitals" pitchFamily="66" charset="0"/>
              </a:rPr>
              <a:t> – </a:t>
            </a:r>
            <a:r>
              <a:rPr lang="fr-FR" dirty="0" smtClean="0">
                <a:solidFill>
                  <a:srgbClr val="008BBC"/>
                </a:solidFill>
                <a:latin typeface="Matura MT Script Capitals" pitchFamily="66" charset="0"/>
              </a:rPr>
              <a:t>FC </a:t>
            </a:r>
            <a:r>
              <a:rPr lang="fr-FR" dirty="0" err="1" smtClean="0">
                <a:solidFill>
                  <a:srgbClr val="008BBC"/>
                </a:solidFill>
                <a:latin typeface="Matura MT Script Capitals" pitchFamily="66" charset="0"/>
              </a:rPr>
              <a:t>Footchball</a:t>
            </a:r>
            <a:r>
              <a:rPr lang="fr-FR" dirty="0" smtClean="0">
                <a:solidFill>
                  <a:srgbClr val="008BBC"/>
                </a:solidFill>
                <a:latin typeface="Matura MT Script Capitals" pitchFamily="66" charset="0"/>
              </a:rPr>
              <a:t> 2 </a:t>
            </a:r>
            <a:r>
              <a:rPr lang="fr-FR" dirty="0" smtClean="0">
                <a:latin typeface="Matura MT Script Capitals" pitchFamily="66" charset="0"/>
              </a:rPr>
              <a:t>:</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Le </a:t>
            </a:r>
            <a:r>
              <a:rPr lang="fr-FR" sz="1600" dirty="0" smtClean="0">
                <a:solidFill>
                  <a:srgbClr val="008BBC"/>
                </a:solidFill>
                <a:latin typeface="Matura MT Script Capitals" pitchFamily="66" charset="0"/>
              </a:rPr>
              <a:t>FCF2</a:t>
            </a:r>
            <a:r>
              <a:rPr lang="fr-FR" sz="1600" dirty="0" smtClean="0">
                <a:latin typeface="Matura MT Script Capitals" pitchFamily="66" charset="0"/>
              </a:rPr>
              <a:t> nous a fait un sacré numéro avec son </a:t>
            </a:r>
            <a:r>
              <a:rPr lang="fr-FR" sz="1600" dirty="0" smtClean="0">
                <a:solidFill>
                  <a:srgbClr val="FF0000"/>
                </a:solidFill>
                <a:latin typeface="Matura MT Script Capitals" pitchFamily="66" charset="0"/>
              </a:rPr>
              <a:t>0</a:t>
            </a:r>
            <a:r>
              <a:rPr lang="fr-FR" sz="1600" dirty="0" smtClean="0">
                <a:latin typeface="Matura MT Script Capitals" pitchFamily="66" charset="0"/>
              </a:rPr>
              <a:t>-</a:t>
            </a:r>
            <a:r>
              <a:rPr lang="fr-FR" sz="1600" dirty="0" smtClean="0">
                <a:solidFill>
                  <a:srgbClr val="008BBC"/>
                </a:solidFill>
                <a:latin typeface="Matura MT Script Capitals" pitchFamily="66" charset="0"/>
              </a:rPr>
              <a:t>6</a:t>
            </a:r>
            <a:r>
              <a:rPr lang="fr-FR" sz="1600" dirty="0" smtClean="0">
                <a:latin typeface="Matura MT Script Capitals" pitchFamily="66" charset="0"/>
              </a:rPr>
              <a:t> même s’il était téléphoné. En plus les </a:t>
            </a:r>
            <a:r>
              <a:rPr lang="fr-FR" sz="1600" dirty="0" err="1" smtClean="0">
                <a:solidFill>
                  <a:srgbClr val="FF0000"/>
                </a:solidFill>
                <a:latin typeface="Matura MT Script Capitals" pitchFamily="66" charset="0"/>
              </a:rPr>
              <a:t>Teamkiff</a:t>
            </a:r>
            <a:r>
              <a:rPr lang="fr-FR" sz="1600" dirty="0" smtClean="0">
                <a:latin typeface="Matura MT Script Capitals" pitchFamily="66" charset="0"/>
              </a:rPr>
              <a:t> ne sont venus qu’à 10 sur le terrain, </a:t>
            </a:r>
            <a:r>
              <a:rPr lang="fr-FR" sz="1600" dirty="0" err="1" smtClean="0">
                <a:solidFill>
                  <a:srgbClr val="FF0000"/>
                </a:solidFill>
                <a:latin typeface="Matura MT Script Capitals" pitchFamily="66" charset="0"/>
              </a:rPr>
              <a:t>Totemix</a:t>
            </a:r>
            <a:r>
              <a:rPr lang="fr-FR" sz="1600" dirty="0" smtClean="0">
                <a:latin typeface="Matura MT Script Capitals" pitchFamily="66" charset="0"/>
              </a:rPr>
              <a:t> étant resté dans son village gaulois pour garder </a:t>
            </a:r>
            <a:r>
              <a:rPr lang="fr-FR" sz="1600" dirty="0" err="1" smtClean="0">
                <a:latin typeface="Matura MT Script Capitals" pitchFamily="66" charset="0"/>
              </a:rPr>
              <a:t>Idéfix</a:t>
            </a:r>
            <a:r>
              <a:rPr lang="fr-FR" sz="1600" dirty="0" smtClean="0">
                <a:latin typeface="Matura MT Script Capitals" pitchFamily="66" charset="0"/>
              </a:rPr>
              <a:t>. La domination du </a:t>
            </a:r>
            <a:r>
              <a:rPr lang="fr-FR" sz="1600" dirty="0" smtClean="0">
                <a:solidFill>
                  <a:srgbClr val="008BBC"/>
                </a:solidFill>
                <a:latin typeface="Matura MT Script Capitals" pitchFamily="66" charset="0"/>
              </a:rPr>
              <a:t>FCF2</a:t>
            </a:r>
            <a:r>
              <a:rPr lang="fr-FR" sz="1600" dirty="0" smtClean="0">
                <a:latin typeface="Matura MT Script Capitals" pitchFamily="66" charset="0"/>
              </a:rPr>
              <a:t> était totale avec ses 17 occasions à 0. </a:t>
            </a:r>
            <a:r>
              <a:rPr lang="fr-FR" sz="1600" dirty="0" smtClean="0">
                <a:solidFill>
                  <a:srgbClr val="008BBC"/>
                </a:solidFill>
                <a:latin typeface="Matura MT Script Capitals" pitchFamily="66" charset="0"/>
              </a:rPr>
              <a:t>Speed</a:t>
            </a:r>
            <a:r>
              <a:rPr lang="fr-FR" sz="1600" dirty="0" smtClean="0">
                <a:latin typeface="Matura MT Script Capitals" pitchFamily="66" charset="0"/>
              </a:rPr>
              <a:t> a une nouvelle fois tout explosé avec 2 buts au compteur (14’ et 68’), les lauriers d’homme du match et une note de 12.1 points. A moins qu’il ait juste magouillé le moteur de match !! </a:t>
            </a:r>
          </a:p>
          <a:p>
            <a:pPr algn="just">
              <a:tabLst>
                <a:tab pos="361950" algn="l"/>
              </a:tabLst>
            </a:pPr>
            <a:r>
              <a:rPr lang="fr-FR" sz="1600" dirty="0" err="1" smtClean="0">
                <a:solidFill>
                  <a:srgbClr val="008BBC"/>
                </a:solidFill>
                <a:latin typeface="Matura MT Script Capitals" pitchFamily="66" charset="0"/>
              </a:rPr>
              <a:t>Yocoach</a:t>
            </a:r>
            <a:r>
              <a:rPr lang="fr-FR" sz="1600" dirty="0" smtClean="0">
                <a:latin typeface="Matura MT Script Capitals" pitchFamily="66" charset="0"/>
              </a:rPr>
              <a:t> fraichement arrivé du VVFC marque le 2éme but du match à la 25éme minute. Ensuite </a:t>
            </a:r>
            <a:r>
              <a:rPr lang="fr-FR" sz="1600" dirty="0" smtClean="0">
                <a:solidFill>
                  <a:srgbClr val="008BBC"/>
                </a:solidFill>
                <a:latin typeface="Matura MT Script Capitals" pitchFamily="66" charset="0"/>
              </a:rPr>
              <a:t>nene38</a:t>
            </a:r>
            <a:r>
              <a:rPr lang="fr-FR" sz="1600" dirty="0" smtClean="0">
                <a:latin typeface="Matura MT Script Capitals" pitchFamily="66" charset="0"/>
              </a:rPr>
              <a:t> marque à la 36éme minute sur coup franc. </a:t>
            </a:r>
            <a:r>
              <a:rPr lang="fr-FR" sz="1600" dirty="0" err="1" smtClean="0">
                <a:solidFill>
                  <a:srgbClr val="008BBC"/>
                </a:solidFill>
                <a:latin typeface="Matura MT Script Capitals" pitchFamily="66" charset="0"/>
              </a:rPr>
              <a:t>Yayaninie</a:t>
            </a:r>
            <a:r>
              <a:rPr lang="fr-FR" sz="1600" dirty="0" smtClean="0">
                <a:latin typeface="Matura MT Script Capitals" pitchFamily="66" charset="0"/>
              </a:rPr>
              <a:t> </a:t>
            </a:r>
            <a:r>
              <a:rPr lang="fr-FR" sz="1600" dirty="0" err="1" smtClean="0">
                <a:latin typeface="Matura MT Script Capitals" pitchFamily="66" charset="0"/>
              </a:rPr>
              <a:t>allourdi</a:t>
            </a:r>
            <a:r>
              <a:rPr lang="fr-FR" sz="1600" dirty="0" smtClean="0">
                <a:latin typeface="Matura MT Script Capitals" pitchFamily="66" charset="0"/>
              </a:rPr>
              <a:t> la marque à la 49éme et fini sur un doublé avec un face à face contre </a:t>
            </a:r>
            <a:r>
              <a:rPr lang="fr-FR" sz="1600" dirty="0" smtClean="0">
                <a:solidFill>
                  <a:srgbClr val="FF0000"/>
                </a:solidFill>
                <a:latin typeface="Matura MT Script Capitals" pitchFamily="66" charset="0"/>
              </a:rPr>
              <a:t>Hikaru</a:t>
            </a:r>
            <a:r>
              <a:rPr lang="fr-FR" sz="1600" dirty="0" smtClean="0">
                <a:latin typeface="Matura MT Script Capitals" pitchFamily="66" charset="0"/>
              </a:rPr>
              <a:t> qui se demande toujours </a:t>
            </a:r>
            <a:r>
              <a:rPr lang="fr-FR" sz="1600" dirty="0" err="1" smtClean="0">
                <a:latin typeface="Matura MT Script Capitals" pitchFamily="66" charset="0"/>
              </a:rPr>
              <a:t>itiru</a:t>
            </a:r>
            <a:r>
              <a:rPr lang="fr-FR" sz="1600" dirty="0" smtClean="0">
                <a:latin typeface="Matura MT Script Capitals" pitchFamily="66" charset="0"/>
              </a:rPr>
              <a:t> ?!</a:t>
            </a:r>
            <a:endParaRPr lang="fr-FR" dirty="0" smtClean="0">
              <a:latin typeface="Matura MT Script Capitals" pitchFamily="66" charset="0"/>
            </a:endParaRP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6</a:t>
            </a:r>
            <a:endParaRPr lang="en-US" dirty="0">
              <a:solidFill>
                <a:srgbClr val="008BBC"/>
              </a:solidFill>
              <a:latin typeface="Matura MT Script Capitals" pitchFamily="66" charset="0"/>
            </a:endParaRPr>
          </a:p>
        </p:txBody>
      </p:sp>
      <p:pic>
        <p:nvPicPr>
          <p:cNvPr id="2051" name="Picture 3" descr="D:\music\DragonS\Celia\Journal\h-20-1520353-124134306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30219" y="1556792"/>
            <a:ext cx="1970173" cy="1815505"/>
          </a:xfrm>
          <a:prstGeom prst="rect">
            <a:avLst/>
          </a:prstGeom>
          <a:noFill/>
        </p:spPr>
      </p:pic>
      <p:pic>
        <p:nvPicPr>
          <p:cNvPr id="2052" name="Picture 4" descr="D:\music\DragonS\Celia\Journal\4919989-blue-sac-en-plastique-vide-isol-sur-fond-blanc.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44208" y="4149080"/>
            <a:ext cx="1490513" cy="1490513"/>
          </a:xfrm>
          <a:prstGeom prst="rect">
            <a:avLst/>
          </a:prstGeom>
          <a:noFill/>
        </p:spPr>
      </p:pic>
      <p:pic>
        <p:nvPicPr>
          <p:cNvPr id="2053" name="Picture 5" descr="D:\music\DragonS\Celia\Journal\114279011623.jpg"/>
          <p:cNvPicPr>
            <a:picLocks noChangeAspect="1" noChangeArrowheads="1"/>
          </p:cNvPicPr>
          <p:nvPr/>
        </p:nvPicPr>
        <p:blipFill>
          <a:blip r:embed="rId7" cstate="print"/>
          <a:srcRect/>
          <a:stretch>
            <a:fillRect/>
          </a:stretch>
        </p:blipFill>
        <p:spPr bwMode="auto">
          <a:xfrm>
            <a:off x="5436096" y="5373216"/>
            <a:ext cx="1675147" cy="1311201"/>
          </a:xfrm>
          <a:prstGeom prst="rect">
            <a:avLst/>
          </a:prstGeom>
          <a:noFill/>
        </p:spPr>
      </p:pic>
      <p:pic>
        <p:nvPicPr>
          <p:cNvPr id="2054" name="Picture 6" descr="D:\music\DragonS\Celia\Journal\6395.jpg"/>
          <p:cNvPicPr>
            <a:picLocks noChangeAspect="1" noChangeArrowheads="1"/>
          </p:cNvPicPr>
          <p:nvPr/>
        </p:nvPicPr>
        <p:blipFill>
          <a:blip r:embed="rId8" cstate="print"/>
          <a:srcRect/>
          <a:stretch>
            <a:fillRect/>
          </a:stretch>
        </p:blipFill>
        <p:spPr bwMode="auto">
          <a:xfrm>
            <a:off x="6516216" y="5805264"/>
            <a:ext cx="609600" cy="866775"/>
          </a:xfrm>
          <a:prstGeom prst="rect">
            <a:avLst/>
          </a:prstGeom>
          <a:noFill/>
        </p:spPr>
      </p:pic>
      <p:pic>
        <p:nvPicPr>
          <p:cNvPr id="2055" name="Picture 7" descr="D:\music\DragonS\Celia\Journal\ballon_foot2_ROUDNEFF.png"/>
          <p:cNvPicPr>
            <a:picLocks noChangeAspect="1" noChangeArrowheads="1"/>
          </p:cNvPicPr>
          <p:nvPr/>
        </p:nvPicPr>
        <p:blipFill>
          <a:blip r:embed="rId9" cstate="print"/>
          <a:srcRect/>
          <a:stretch>
            <a:fillRect/>
          </a:stretch>
        </p:blipFill>
        <p:spPr bwMode="auto">
          <a:xfrm>
            <a:off x="6804248" y="5301208"/>
            <a:ext cx="600000" cy="559235"/>
          </a:xfrm>
          <a:prstGeom prst="rect">
            <a:avLst/>
          </a:prstGeom>
          <a:noFill/>
        </p:spPr>
      </p:pic>
      <p:pic>
        <p:nvPicPr>
          <p:cNvPr id="2056" name="Picture 8" descr="D:\music\DragonS\Celia\Journal\ast.jpg"/>
          <p:cNvPicPr>
            <a:picLocks noChangeAspect="1" noChangeArrowheads="1"/>
          </p:cNvPicPr>
          <p:nvPr/>
        </p:nvPicPr>
        <p:blipFill>
          <a:blip r:embed="rId10" cstate="print"/>
          <a:srcRect/>
          <a:stretch>
            <a:fillRect/>
          </a:stretch>
        </p:blipFill>
        <p:spPr bwMode="auto">
          <a:xfrm>
            <a:off x="1475656" y="2780928"/>
            <a:ext cx="2411759" cy="1896996"/>
          </a:xfrm>
          <a:prstGeom prst="rect">
            <a:avLst/>
          </a:prstGeom>
          <a:noFill/>
        </p:spPr>
      </p:pic>
      <p:pic>
        <p:nvPicPr>
          <p:cNvPr id="2059" name="Picture 11" descr="D:\music\DragonS\Celia\Journal\tux-grenade.png"/>
          <p:cNvPicPr>
            <a:picLocks noChangeAspect="1" noChangeArrowheads="1"/>
          </p:cNvPicPr>
          <p:nvPr/>
        </p:nvPicPr>
        <p:blipFill>
          <a:blip r:embed="rId11" cstate="print"/>
          <a:srcRect/>
          <a:stretch>
            <a:fillRect/>
          </a:stretch>
        </p:blipFill>
        <p:spPr bwMode="auto">
          <a:xfrm>
            <a:off x="0" y="116632"/>
            <a:ext cx="1423790" cy="1423790"/>
          </a:xfrm>
          <a:prstGeom prst="rect">
            <a:avLst/>
          </a:prstGeom>
          <a:noFill/>
        </p:spPr>
      </p:pic>
      <p:pic>
        <p:nvPicPr>
          <p:cNvPr id="2060" name="Picture 12" descr="D:\music\DragonS\Celia\Journal\comic-book-explosion-boom-thumb10708566.jpg"/>
          <p:cNvPicPr>
            <a:picLocks noChangeAspect="1" noChangeArrowheads="1"/>
          </p:cNvPicPr>
          <p:nvPr/>
        </p:nvPicPr>
        <p:blipFill>
          <a:blip r:embed="rId12" cstate="print"/>
          <a:srcRect/>
          <a:stretch>
            <a:fillRect/>
          </a:stretch>
        </p:blipFill>
        <p:spPr bwMode="auto">
          <a:xfrm>
            <a:off x="1187624" y="2564904"/>
            <a:ext cx="2772681" cy="2220674"/>
          </a:xfrm>
          <a:prstGeom prst="rect">
            <a:avLst/>
          </a:prstGeom>
          <a:noFill/>
        </p:spPr>
      </p:pic>
      <p:pic>
        <p:nvPicPr>
          <p:cNvPr id="2061" name="Picture 13" descr="D:\music\DragonS\Celia\Journal\00029966qe2.jpg"/>
          <p:cNvPicPr>
            <a:picLocks noChangeAspect="1" noChangeArrowheads="1"/>
          </p:cNvPicPr>
          <p:nvPr/>
        </p:nvPicPr>
        <p:blipFill>
          <a:blip r:embed="rId13" cstate="print"/>
          <a:srcRect/>
          <a:stretch>
            <a:fillRect/>
          </a:stretch>
        </p:blipFill>
        <p:spPr bwMode="auto">
          <a:xfrm>
            <a:off x="1835696" y="980728"/>
            <a:ext cx="1086445" cy="1900487"/>
          </a:xfrm>
          <a:prstGeom prst="rect">
            <a:avLst/>
          </a:prstGeom>
          <a:noFill/>
        </p:spPr>
      </p:pic>
      <p:pic>
        <p:nvPicPr>
          <p:cNvPr id="2062" name="Picture 14" descr="D:\music\DragonS\Celia\Journal\ballon_foot2_ROUDNEFF.png"/>
          <p:cNvPicPr>
            <a:picLocks noChangeAspect="1" noChangeArrowheads="1"/>
          </p:cNvPicPr>
          <p:nvPr/>
        </p:nvPicPr>
        <p:blipFill>
          <a:blip r:embed="rId14" cstate="print"/>
          <a:srcRect/>
          <a:stretch>
            <a:fillRect/>
          </a:stretch>
        </p:blipFill>
        <p:spPr bwMode="auto">
          <a:xfrm>
            <a:off x="2051720" y="2492896"/>
            <a:ext cx="367762" cy="342776"/>
          </a:xfrm>
          <a:prstGeom prst="rect">
            <a:avLst/>
          </a:prstGeom>
          <a:noFill/>
        </p:spPr>
      </p:pic>
      <p:pic>
        <p:nvPicPr>
          <p:cNvPr id="2063" name="Picture 15" descr="D:\music\DragonS\Celia\Journal\gdb.jpg"/>
          <p:cNvPicPr>
            <a:picLocks noChangeAspect="1" noChangeArrowheads="1"/>
          </p:cNvPicPr>
          <p:nvPr/>
        </p:nvPicPr>
        <p:blipFill>
          <a:blip r:embed="rId15" cstate="print"/>
          <a:srcRect/>
          <a:stretch>
            <a:fillRect/>
          </a:stretch>
        </p:blipFill>
        <p:spPr bwMode="auto">
          <a:xfrm>
            <a:off x="1907704" y="4797152"/>
            <a:ext cx="1091653" cy="1508882"/>
          </a:xfrm>
          <a:prstGeom prst="rect">
            <a:avLst/>
          </a:prstGeom>
          <a:noFill/>
        </p:spPr>
      </p:pic>
      <p:grpSp>
        <p:nvGrpSpPr>
          <p:cNvPr id="21" name="Groupe 20"/>
          <p:cNvGrpSpPr/>
          <p:nvPr/>
        </p:nvGrpSpPr>
        <p:grpSpPr>
          <a:xfrm>
            <a:off x="3203848" y="3429000"/>
            <a:ext cx="1152128" cy="1296144"/>
            <a:chOff x="3203848" y="3429000"/>
            <a:chExt cx="1152128" cy="1296144"/>
          </a:xfrm>
        </p:grpSpPr>
        <p:sp>
          <p:nvSpPr>
            <p:cNvPr id="19" name="Pensées 18"/>
            <p:cNvSpPr/>
            <p:nvPr/>
          </p:nvSpPr>
          <p:spPr>
            <a:xfrm>
              <a:off x="3203848" y="3429000"/>
              <a:ext cx="1152128" cy="1296144"/>
            </a:xfrm>
            <a:prstGeom prst="cloudCallout">
              <a:avLst>
                <a:gd name="adj1" fmla="val -101179"/>
                <a:gd name="adj2" fmla="val 75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oneTexte 19"/>
            <p:cNvSpPr txBox="1"/>
            <p:nvPr/>
          </p:nvSpPr>
          <p:spPr>
            <a:xfrm>
              <a:off x="3347864" y="3789040"/>
              <a:ext cx="792088" cy="646331"/>
            </a:xfrm>
            <a:prstGeom prst="rect">
              <a:avLst/>
            </a:prstGeom>
            <a:noFill/>
          </p:spPr>
          <p:txBody>
            <a:bodyPr wrap="square" rtlCol="0">
              <a:spAutoFit/>
            </a:bodyPr>
            <a:lstStyle/>
            <a:p>
              <a:pPr algn="ctr"/>
              <a:r>
                <a:rPr lang="en-US" dirty="0" err="1" smtClean="0"/>
                <a:t>Itiru</a:t>
              </a:r>
              <a:endParaRPr lang="en-US" dirty="0" smtClean="0"/>
            </a:p>
            <a:p>
              <a:pPr algn="ctr"/>
              <a:r>
                <a:rPr lang="en-US" dirty="0" smtClean="0"/>
                <a: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wedge">
                                      <p:cBhvr>
                                        <p:cTn id="26" dur="2000"/>
                                        <p:tgtEl>
                                          <p:spTgt spid="2051"/>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wedge">
                                      <p:cBhvr>
                                        <p:cTn id="31" dur="20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1" presetClass="exit" presetSubtype="0" fill="hold" nodeType="clickEffect">
                                  <p:stCondLst>
                                    <p:cond delay="0"/>
                                  </p:stCondLst>
                                  <p:childTnLst>
                                    <p:anim calcmode="discrete" valueType="str">
                                      <p:cBhvr>
                                        <p:cTn id="35" dur="1000"/>
                                        <p:tgtEl>
                                          <p:spTgt spid="2052"/>
                                        </p:tgtEl>
                                        <p:attrNameLst>
                                          <p:attrName>style.visibility</p:attrName>
                                        </p:attrNameLst>
                                      </p:cBhvr>
                                      <p:tavLst>
                                        <p:tav tm="0">
                                          <p:val>
                                            <p:strVal val="hidden"/>
                                          </p:val>
                                        </p:tav>
                                        <p:tav tm="50000">
                                          <p:val>
                                            <p:strVal val="visible"/>
                                          </p:val>
                                        </p:tav>
                                      </p:tavLst>
                                    </p:anim>
                                    <p:set>
                                      <p:cBhvr>
                                        <p:cTn id="36" dur="1" fill="hold">
                                          <p:stCondLst>
                                            <p:cond delay="999"/>
                                          </p:stCondLst>
                                        </p:cTn>
                                        <p:tgtEl>
                                          <p:spTgt spid="2052"/>
                                        </p:tgtEl>
                                        <p:attrNameLst>
                                          <p:attrName>style.visibility</p:attrName>
                                        </p:attrNameLst>
                                      </p:cBhvr>
                                      <p:to>
                                        <p:strVal val="hidden"/>
                                      </p:to>
                                    </p:set>
                                  </p:childTnLst>
                                </p:cTn>
                              </p:par>
                              <p:par>
                                <p:cTn id="37" presetID="11" presetClass="exit" presetSubtype="0" fill="hold" nodeType="withEffect">
                                  <p:stCondLst>
                                    <p:cond delay="0"/>
                                  </p:stCondLst>
                                  <p:childTnLst>
                                    <p:anim calcmode="discrete" valueType="str">
                                      <p:cBhvr>
                                        <p:cTn id="38" dur="1000"/>
                                        <p:tgtEl>
                                          <p:spTgt spid="2051"/>
                                        </p:tgtEl>
                                        <p:attrNameLst>
                                          <p:attrName>style.visibility</p:attrName>
                                        </p:attrNameLst>
                                      </p:cBhvr>
                                      <p:tavLst>
                                        <p:tav tm="0">
                                          <p:val>
                                            <p:strVal val="hidden"/>
                                          </p:val>
                                        </p:tav>
                                        <p:tav tm="50000">
                                          <p:val>
                                            <p:strVal val="visible"/>
                                          </p:val>
                                        </p:tav>
                                      </p:tavLst>
                                    </p:anim>
                                    <p:set>
                                      <p:cBhvr>
                                        <p:cTn id="39" dur="1" fill="hold">
                                          <p:stCondLst>
                                            <p:cond delay="999"/>
                                          </p:stCondLst>
                                        </p:cTn>
                                        <p:tgtEl>
                                          <p:spTgt spid="205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anim calcmode="lin" valueType="num">
                                      <p:cBhvr>
                                        <p:cTn id="45"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4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nodeType="clickEffect">
                                  <p:stCondLst>
                                    <p:cond delay="0"/>
                                  </p:stCondLst>
                                  <p:childTnLst>
                                    <p:set>
                                      <p:cBhvr>
                                        <p:cTn id="50" dur="1" fill="hold">
                                          <p:stCondLst>
                                            <p:cond delay="0"/>
                                          </p:stCondLst>
                                        </p:cTn>
                                        <p:tgtEl>
                                          <p:spTgt spid="2053"/>
                                        </p:tgtEl>
                                        <p:attrNameLst>
                                          <p:attrName>style.visibility</p:attrName>
                                        </p:attrNameLst>
                                      </p:cBhvr>
                                      <p:to>
                                        <p:strVal val="visible"/>
                                      </p:to>
                                    </p:set>
                                    <p:animEffect transition="in" filter="wedge">
                                      <p:cBhvr>
                                        <p:cTn id="51" dur="2000"/>
                                        <p:tgtEl>
                                          <p:spTgt spid="2053"/>
                                        </p:tgtEl>
                                      </p:cBhvr>
                                    </p:animEffect>
                                  </p:childTnLst>
                                </p:cTn>
                              </p:par>
                              <p:par>
                                <p:cTn id="52" presetID="20" presetClass="entr" presetSubtype="0" fill="hold" nodeType="withEffect">
                                  <p:stCondLst>
                                    <p:cond delay="0"/>
                                  </p:stCondLst>
                                  <p:childTnLst>
                                    <p:set>
                                      <p:cBhvr>
                                        <p:cTn id="53" dur="1" fill="hold">
                                          <p:stCondLst>
                                            <p:cond delay="0"/>
                                          </p:stCondLst>
                                        </p:cTn>
                                        <p:tgtEl>
                                          <p:spTgt spid="2054"/>
                                        </p:tgtEl>
                                        <p:attrNameLst>
                                          <p:attrName>style.visibility</p:attrName>
                                        </p:attrNameLst>
                                      </p:cBhvr>
                                      <p:to>
                                        <p:strVal val="visible"/>
                                      </p:to>
                                    </p:set>
                                    <p:animEffect transition="in" filter="wedge">
                                      <p:cBhvr>
                                        <p:cTn id="54" dur="2000"/>
                                        <p:tgtEl>
                                          <p:spTgt spid="2054"/>
                                        </p:tgtEl>
                                      </p:cBhvr>
                                    </p:animEffect>
                                  </p:childTnLst>
                                </p:cTn>
                              </p:par>
                            </p:childTnLst>
                          </p:cTn>
                        </p:par>
                      </p:childTnLst>
                    </p:cTn>
                  </p:par>
                  <p:par>
                    <p:cTn id="55" fill="hold">
                      <p:stCondLst>
                        <p:cond delay="indefinite"/>
                      </p:stCondLst>
                      <p:childTnLst>
                        <p:par>
                          <p:cTn id="56" fill="hold">
                            <p:stCondLst>
                              <p:cond delay="0"/>
                            </p:stCondLst>
                            <p:childTnLst>
                              <p:par>
                                <p:cTn id="57" presetID="20" presetClass="entr" presetSubtype="0" fill="hold" nodeType="clickEffect">
                                  <p:stCondLst>
                                    <p:cond delay="0"/>
                                  </p:stCondLst>
                                  <p:childTnLst>
                                    <p:set>
                                      <p:cBhvr>
                                        <p:cTn id="58" dur="1" fill="hold">
                                          <p:stCondLst>
                                            <p:cond delay="0"/>
                                          </p:stCondLst>
                                        </p:cTn>
                                        <p:tgtEl>
                                          <p:spTgt spid="2055"/>
                                        </p:tgtEl>
                                        <p:attrNameLst>
                                          <p:attrName>style.visibility</p:attrName>
                                        </p:attrNameLst>
                                      </p:cBhvr>
                                      <p:to>
                                        <p:strVal val="visible"/>
                                      </p:to>
                                    </p:set>
                                    <p:animEffect transition="in" filter="wedge">
                                      <p:cBhvr>
                                        <p:cTn id="59" dur="2000"/>
                                        <p:tgtEl>
                                          <p:spTgt spid="2055"/>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1.38889E-6 1.26735E-6 C 0.00122 -0.00115 0.00243 -0.00231 0.00382 -0.00323 C 0.00625 -0.00462 0.01129 -0.0067 0.01129 -0.0067 C 0.01215 -0.00832 0.01285 -0.0104 0.01389 -0.01179 C 0.01493 -0.01318 0.01667 -0.01341 0.01771 -0.01503 C 0.02205 -0.0215 0.02448 -0.02914 0.02899 -0.03538 C 0.03108 -0.04301 0.03594 -0.0481 0.03802 -0.0555 C 0.04115 -0.06637 0.03941 -0.06128 0.04306 -0.07076 C 0.04618 -0.0925 0.04392 -0.11841 0.05434 -0.13644 C 0.06441 -0.18478 0.04913 -0.23404 0.04427 -0.28145 C 0.04392 -0.29209 0.04358 -0.33487 0.04167 -0.35245 C 0.04063 -0.36262 0.03802 -0.37257 0.03663 -0.38274 C 0.03455 -0.39778 0.03229 -0.41373 0.02396 -0.42483 C 0.02205 -0.43293 0.01892 -0.43663 0.01389 -0.44172 C 0.0092 -0.45675 0.00365 -0.46623 -0.00642 -0.47548 C -0.00729 -0.4771 -0.00746 -0.47965 -0.00885 -0.48057 C -0.01719 -0.48543 -0.05 -0.4852 -0.05573 -0.48566 C -0.06944 -0.49005 -0.06788 -0.48866 -0.08871 -0.48728 C -0.10573 -0.47965 -0.10625 -0.47409 -0.1191 -0.45698 C -0.12066 -0.4549 -0.12274 -0.45397 -0.12413 -0.45189 C -0.1375 -0.43224 -0.12743 -0.44056 -0.13802 -0.43316 C -0.14288 -0.42414 -0.14462 -0.41443 -0.15069 -0.40633 C -0.15226 -0.39801 -0.15538 -0.39084 -0.15694 -0.38274 C -0.16024 -0.3654 -0.15903 -0.35129 -0.17101 -0.34042 C -0.17378 -0.3351 -0.17569 -0.32909 -0.17847 -0.32377 C -0.18003 -0.31221 -0.18142 -0.30088 -0.18489 -0.29001 C -0.18854 -0.26434 -0.1908 -0.23705 -0.19757 -0.2123 C -0.19826 -0.1753 -0.19878 -0.15633 -0.19878 -0.12465 " pathEditMode="relative" ptsTypes="fffffffffffffffffffffffffffA">
                                      <p:cBhvr>
                                        <p:cTn id="63" dur="2000" fill="hold"/>
                                        <p:tgtEl>
                                          <p:spTgt spid="2055"/>
                                        </p:tgtEl>
                                        <p:attrNameLst>
                                          <p:attrName>ppt_x</p:attrName>
                                          <p:attrName>ppt_y</p:attrName>
                                        </p:attrNameLst>
                                      </p:cBhvr>
                                    </p:animMotion>
                                  </p:childTnLst>
                                </p:cTn>
                              </p:par>
                            </p:childTnLst>
                          </p:cTn>
                        </p:par>
                      </p:childTnLst>
                    </p:cTn>
                  </p:par>
                  <p:par>
                    <p:cTn id="64" fill="hold">
                      <p:stCondLst>
                        <p:cond delay="indefinite"/>
                      </p:stCondLst>
                      <p:childTnLst>
                        <p:par>
                          <p:cTn id="65" fill="hold">
                            <p:stCondLst>
                              <p:cond delay="0"/>
                            </p:stCondLst>
                            <p:childTnLst>
                              <p:par>
                                <p:cTn id="66" presetID="11" presetClass="exit" presetSubtype="0" fill="hold" nodeType="clickEffect">
                                  <p:stCondLst>
                                    <p:cond delay="0"/>
                                  </p:stCondLst>
                                  <p:childTnLst>
                                    <p:anim calcmode="discrete" valueType="str">
                                      <p:cBhvr>
                                        <p:cTn id="67" dur="1000"/>
                                        <p:tgtEl>
                                          <p:spTgt spid="2055"/>
                                        </p:tgtEl>
                                        <p:attrNameLst>
                                          <p:attrName>style.visibility</p:attrName>
                                        </p:attrNameLst>
                                      </p:cBhvr>
                                      <p:tavLst>
                                        <p:tav tm="0">
                                          <p:val>
                                            <p:strVal val="hidden"/>
                                          </p:val>
                                        </p:tav>
                                        <p:tav tm="50000">
                                          <p:val>
                                            <p:strVal val="visible"/>
                                          </p:val>
                                        </p:tav>
                                      </p:tavLst>
                                    </p:anim>
                                    <p:set>
                                      <p:cBhvr>
                                        <p:cTn id="68" dur="1" fill="hold">
                                          <p:stCondLst>
                                            <p:cond delay="999"/>
                                          </p:stCondLst>
                                        </p:cTn>
                                        <p:tgtEl>
                                          <p:spTgt spid="2055"/>
                                        </p:tgtEl>
                                        <p:attrNameLst>
                                          <p:attrName>style.visibility</p:attrName>
                                        </p:attrNameLst>
                                      </p:cBhvr>
                                      <p:to>
                                        <p:strVal val="hidden"/>
                                      </p:to>
                                    </p:set>
                                  </p:childTnLst>
                                </p:cTn>
                              </p:par>
                              <p:par>
                                <p:cTn id="69" presetID="11" presetClass="exit" presetSubtype="0" fill="hold" nodeType="withEffect">
                                  <p:stCondLst>
                                    <p:cond delay="0"/>
                                  </p:stCondLst>
                                  <p:childTnLst>
                                    <p:anim calcmode="discrete" valueType="str">
                                      <p:cBhvr>
                                        <p:cTn id="70" dur="1000"/>
                                        <p:tgtEl>
                                          <p:spTgt spid="2054"/>
                                        </p:tgtEl>
                                        <p:attrNameLst>
                                          <p:attrName>style.visibility</p:attrName>
                                        </p:attrNameLst>
                                      </p:cBhvr>
                                      <p:tavLst>
                                        <p:tav tm="0">
                                          <p:val>
                                            <p:strVal val="hidden"/>
                                          </p:val>
                                        </p:tav>
                                        <p:tav tm="50000">
                                          <p:val>
                                            <p:strVal val="visible"/>
                                          </p:val>
                                        </p:tav>
                                      </p:tavLst>
                                    </p:anim>
                                    <p:set>
                                      <p:cBhvr>
                                        <p:cTn id="71" dur="1" fill="hold">
                                          <p:stCondLst>
                                            <p:cond delay="999"/>
                                          </p:stCondLst>
                                        </p:cTn>
                                        <p:tgtEl>
                                          <p:spTgt spid="2054"/>
                                        </p:tgtEl>
                                        <p:attrNameLst>
                                          <p:attrName>style.visibility</p:attrName>
                                        </p:attrNameLst>
                                      </p:cBhvr>
                                      <p:to>
                                        <p:strVal val="hidden"/>
                                      </p:to>
                                    </p:set>
                                  </p:childTnLst>
                                </p:cTn>
                              </p:par>
                              <p:par>
                                <p:cTn id="72" presetID="11" presetClass="exit" presetSubtype="0" fill="hold" nodeType="withEffect">
                                  <p:stCondLst>
                                    <p:cond delay="0"/>
                                  </p:stCondLst>
                                  <p:childTnLst>
                                    <p:anim calcmode="discrete" valueType="str">
                                      <p:cBhvr>
                                        <p:cTn id="73" dur="1000"/>
                                        <p:tgtEl>
                                          <p:spTgt spid="2053"/>
                                        </p:tgtEl>
                                        <p:attrNameLst>
                                          <p:attrName>style.visibility</p:attrName>
                                        </p:attrNameLst>
                                      </p:cBhvr>
                                      <p:tavLst>
                                        <p:tav tm="0">
                                          <p:val>
                                            <p:strVal val="hidden"/>
                                          </p:val>
                                        </p:tav>
                                        <p:tav tm="50000">
                                          <p:val>
                                            <p:strVal val="visible"/>
                                          </p:val>
                                        </p:tav>
                                      </p:tavLst>
                                    </p:anim>
                                    <p:set>
                                      <p:cBhvr>
                                        <p:cTn id="74" dur="1" fill="hold">
                                          <p:stCondLst>
                                            <p:cond delay="999"/>
                                          </p:stCondLst>
                                        </p:cTn>
                                        <p:tgtEl>
                                          <p:spTgt spid="205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0" presetClass="entr" presetSubtype="0" fill="hold" nodeType="clickEffect">
                                  <p:stCondLst>
                                    <p:cond delay="0"/>
                                  </p:stCondLst>
                                  <p:iterate type="lt">
                                    <p:tmPct val="10000"/>
                                  </p:iterate>
                                  <p:childTnLst>
                                    <p:set>
                                      <p:cBhvr>
                                        <p:cTn id="78" dur="1" fill="hold">
                                          <p:stCondLst>
                                            <p:cond delay="0"/>
                                          </p:stCondLst>
                                        </p:cTn>
                                        <p:tgtEl>
                                          <p:spTgt spid="6">
                                            <p:txEl>
                                              <p:pRg st="3" end="3"/>
                                            </p:txEl>
                                          </p:spTgt>
                                        </p:tgtEl>
                                        <p:attrNameLst>
                                          <p:attrName>style.visibility</p:attrName>
                                        </p:attrNameLst>
                                      </p:cBhvr>
                                      <p:to>
                                        <p:strVal val="visible"/>
                                      </p:to>
                                    </p:set>
                                    <p:animEffect transition="in" filter="fade">
                                      <p:cBhvr>
                                        <p:cTn id="79" dur="1000"/>
                                        <p:tgtEl>
                                          <p:spTgt spid="6">
                                            <p:txEl>
                                              <p:pRg st="3" end="3"/>
                                            </p:txEl>
                                          </p:spTgt>
                                        </p:tgtEl>
                                      </p:cBhvr>
                                    </p:animEffect>
                                    <p:anim calcmode="lin" valueType="num">
                                      <p:cBhvr>
                                        <p:cTn id="80"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81"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1" presetClass="exit" presetSubtype="0" fill="hold" grpId="0" nodeType="clickEffect">
                                  <p:stCondLst>
                                    <p:cond delay="0"/>
                                  </p:stCondLst>
                                  <p:iterate type="lt">
                                    <p:tmPct val="0"/>
                                  </p:iterate>
                                  <p:childTnLst>
                                    <p:anim calcmode="discrete" valueType="str">
                                      <p:cBhvr>
                                        <p:cTn id="85" dur="1000"/>
                                        <p:tgtEl>
                                          <p:spTgt spid="6">
                                            <p:txEl>
                                              <p:pRg st="0" end="0"/>
                                            </p:txEl>
                                          </p:spTgt>
                                        </p:tgtEl>
                                        <p:attrNameLst>
                                          <p:attrName>style.visibility</p:attrName>
                                        </p:attrNameLst>
                                      </p:cBhvr>
                                      <p:tavLst>
                                        <p:tav tm="0">
                                          <p:val>
                                            <p:strVal val="hidden"/>
                                          </p:val>
                                        </p:tav>
                                        <p:tav tm="50000">
                                          <p:val>
                                            <p:strVal val="visible"/>
                                          </p:val>
                                        </p:tav>
                                      </p:tavLst>
                                    </p:anim>
                                    <p:set>
                                      <p:cBhvr>
                                        <p:cTn id="86" dur="1" fill="hold">
                                          <p:stCondLst>
                                            <p:cond delay="999"/>
                                          </p:stCondLst>
                                        </p:cTn>
                                        <p:tgtEl>
                                          <p:spTgt spid="6">
                                            <p:txEl>
                                              <p:pRg st="0" end="0"/>
                                            </p:txEl>
                                          </p:spTgt>
                                        </p:tgtEl>
                                        <p:attrNameLst>
                                          <p:attrName>style.visibility</p:attrName>
                                        </p:attrNameLst>
                                      </p:cBhvr>
                                      <p:to>
                                        <p:strVal val="hidden"/>
                                      </p:to>
                                    </p:set>
                                  </p:childTnLst>
                                </p:cTn>
                              </p:par>
                              <p:par>
                                <p:cTn id="87" presetID="11" presetClass="exit" presetSubtype="0" fill="hold" grpId="0" nodeType="withEffect">
                                  <p:stCondLst>
                                    <p:cond delay="0"/>
                                  </p:stCondLst>
                                  <p:iterate type="lt">
                                    <p:tmPct val="0"/>
                                  </p:iterate>
                                  <p:childTnLst>
                                    <p:anim calcmode="discrete" valueType="str">
                                      <p:cBhvr>
                                        <p:cTn id="88" dur="1000"/>
                                        <p:tgtEl>
                                          <p:spTgt spid="6">
                                            <p:txEl>
                                              <p:pRg st="1" end="1"/>
                                            </p:txEl>
                                          </p:spTgt>
                                        </p:tgtEl>
                                        <p:attrNameLst>
                                          <p:attrName>style.visibility</p:attrName>
                                        </p:attrNameLst>
                                      </p:cBhvr>
                                      <p:tavLst>
                                        <p:tav tm="0">
                                          <p:val>
                                            <p:strVal val="hidden"/>
                                          </p:val>
                                        </p:tav>
                                        <p:tav tm="50000">
                                          <p:val>
                                            <p:strVal val="visible"/>
                                          </p:val>
                                        </p:tav>
                                      </p:tavLst>
                                    </p:anim>
                                    <p:set>
                                      <p:cBhvr>
                                        <p:cTn id="89" dur="1" fill="hold">
                                          <p:stCondLst>
                                            <p:cond delay="999"/>
                                          </p:stCondLst>
                                        </p:cTn>
                                        <p:tgtEl>
                                          <p:spTgt spid="6">
                                            <p:txEl>
                                              <p:pRg st="1" end="1"/>
                                            </p:txEl>
                                          </p:spTgt>
                                        </p:tgtEl>
                                        <p:attrNameLst>
                                          <p:attrName>style.visibility</p:attrName>
                                        </p:attrNameLst>
                                      </p:cBhvr>
                                      <p:to>
                                        <p:strVal val="hidden"/>
                                      </p:to>
                                    </p:set>
                                  </p:childTnLst>
                                </p:cTn>
                              </p:par>
                              <p:par>
                                <p:cTn id="90" presetID="11" presetClass="exit" presetSubtype="0" fill="hold" grpId="0" nodeType="withEffect">
                                  <p:stCondLst>
                                    <p:cond delay="0"/>
                                  </p:stCondLst>
                                  <p:iterate type="lt">
                                    <p:tmPct val="0"/>
                                  </p:iterate>
                                  <p:childTnLst>
                                    <p:anim calcmode="discrete" valueType="str">
                                      <p:cBhvr>
                                        <p:cTn id="91" dur="1000"/>
                                        <p:tgtEl>
                                          <p:spTgt spid="6">
                                            <p:txEl>
                                              <p:pRg st="2" end="2"/>
                                            </p:txEl>
                                          </p:spTgt>
                                        </p:tgtEl>
                                        <p:attrNameLst>
                                          <p:attrName>style.visibility</p:attrName>
                                        </p:attrNameLst>
                                      </p:cBhvr>
                                      <p:tavLst>
                                        <p:tav tm="0">
                                          <p:val>
                                            <p:strVal val="hidden"/>
                                          </p:val>
                                        </p:tav>
                                        <p:tav tm="50000">
                                          <p:val>
                                            <p:strVal val="visible"/>
                                          </p:val>
                                        </p:tav>
                                      </p:tavLst>
                                    </p:anim>
                                    <p:set>
                                      <p:cBhvr>
                                        <p:cTn id="92" dur="1" fill="hold">
                                          <p:stCondLst>
                                            <p:cond delay="999"/>
                                          </p:stCondLst>
                                        </p:cTn>
                                        <p:tgtEl>
                                          <p:spTgt spid="6">
                                            <p:txEl>
                                              <p:pRg st="2" end="2"/>
                                            </p:txEl>
                                          </p:spTgt>
                                        </p:tgtEl>
                                        <p:attrNameLst>
                                          <p:attrName>style.visibility</p:attrName>
                                        </p:attrNameLst>
                                      </p:cBhvr>
                                      <p:to>
                                        <p:strVal val="hidden"/>
                                      </p:to>
                                    </p:set>
                                  </p:childTnLst>
                                </p:cTn>
                              </p:par>
                              <p:par>
                                <p:cTn id="93" presetID="11" presetClass="exit" presetSubtype="0" fill="hold" grpId="0" nodeType="withEffect">
                                  <p:stCondLst>
                                    <p:cond delay="0"/>
                                  </p:stCondLst>
                                  <p:iterate type="lt">
                                    <p:tmPct val="0"/>
                                  </p:iterate>
                                  <p:childTnLst>
                                    <p:anim calcmode="discrete" valueType="str">
                                      <p:cBhvr>
                                        <p:cTn id="94" dur="1000"/>
                                        <p:tgtEl>
                                          <p:spTgt spid="6">
                                            <p:txEl>
                                              <p:pRg st="3" end="3"/>
                                            </p:txEl>
                                          </p:spTgt>
                                        </p:tgtEl>
                                        <p:attrNameLst>
                                          <p:attrName>style.visibility</p:attrName>
                                        </p:attrNameLst>
                                      </p:cBhvr>
                                      <p:tavLst>
                                        <p:tav tm="0">
                                          <p:val>
                                            <p:strVal val="hidden"/>
                                          </p:val>
                                        </p:tav>
                                        <p:tav tm="50000">
                                          <p:val>
                                            <p:strVal val="visible"/>
                                          </p:val>
                                        </p:tav>
                                      </p:tavLst>
                                    </p:anim>
                                    <p:set>
                                      <p:cBhvr>
                                        <p:cTn id="95" dur="1" fill="hold">
                                          <p:stCondLst>
                                            <p:cond delay="999"/>
                                          </p:stCondLst>
                                        </p:cTn>
                                        <p:tgtEl>
                                          <p:spTgt spid="6">
                                            <p:txEl>
                                              <p:pRg st="3" end="3"/>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0" presetClass="exit" presetSubtype="0" fill="hold" nodeType="clickEffect">
                                  <p:stCondLst>
                                    <p:cond delay="0"/>
                                  </p:stCondLst>
                                  <p:childTnLst>
                                    <p:animEffect transition="out" filter="wedge">
                                      <p:cBhvr>
                                        <p:cTn id="99" dur="2000"/>
                                        <p:tgtEl>
                                          <p:spTgt spid="2050"/>
                                        </p:tgtEl>
                                      </p:cBhvr>
                                    </p:animEffect>
                                    <p:set>
                                      <p:cBhvr>
                                        <p:cTn id="100" dur="1" fill="hold">
                                          <p:stCondLst>
                                            <p:cond delay="1999"/>
                                          </p:stCondLst>
                                        </p:cTn>
                                        <p:tgtEl>
                                          <p:spTgt spid="205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0" presetClass="entr" presetSubtype="0" fill="hold" nodeType="clickEffect">
                                  <p:stCondLst>
                                    <p:cond delay="0"/>
                                  </p:stCondLst>
                                  <p:childTnLst>
                                    <p:set>
                                      <p:cBhvr>
                                        <p:cTn id="104" dur="1" fill="hold">
                                          <p:stCondLst>
                                            <p:cond delay="0"/>
                                          </p:stCondLst>
                                        </p:cTn>
                                        <p:tgtEl>
                                          <p:spTgt spid="2058"/>
                                        </p:tgtEl>
                                        <p:attrNameLst>
                                          <p:attrName>style.visibility</p:attrName>
                                        </p:attrNameLst>
                                      </p:cBhvr>
                                      <p:to>
                                        <p:strVal val="visible"/>
                                      </p:to>
                                    </p:set>
                                    <p:animEffect transition="in" filter="wedge">
                                      <p:cBhvr>
                                        <p:cTn id="105" dur="2000"/>
                                        <p:tgtEl>
                                          <p:spTgt spid="2058"/>
                                        </p:tgtEl>
                                      </p:cBhvr>
                                    </p:animEffect>
                                  </p:childTnLst>
                                </p:cTn>
                              </p:par>
                            </p:childTnLst>
                          </p:cTn>
                        </p:par>
                      </p:childTnLst>
                    </p:cTn>
                  </p:par>
                  <p:par>
                    <p:cTn id="106" fill="hold">
                      <p:stCondLst>
                        <p:cond delay="indefinite"/>
                      </p:stCondLst>
                      <p:childTnLst>
                        <p:par>
                          <p:cTn id="107" fill="hold">
                            <p:stCondLst>
                              <p:cond delay="0"/>
                            </p:stCondLst>
                            <p:childTnLst>
                              <p:par>
                                <p:cTn id="108" presetID="40" presetClass="entr" presetSubtype="0" fill="hold" nodeType="clickEffect">
                                  <p:stCondLst>
                                    <p:cond delay="0"/>
                                  </p:stCondLst>
                                  <p:iterate type="lt">
                                    <p:tmPct val="10000"/>
                                  </p:iterate>
                                  <p:childTnLst>
                                    <p:set>
                                      <p:cBhvr>
                                        <p:cTn id="109" dur="1" fill="hold">
                                          <p:stCondLst>
                                            <p:cond delay="0"/>
                                          </p:stCondLst>
                                        </p:cTn>
                                        <p:tgtEl>
                                          <p:spTgt spid="7">
                                            <p:txEl>
                                              <p:pRg st="0" end="0"/>
                                            </p:txEl>
                                          </p:spTgt>
                                        </p:tgtEl>
                                        <p:attrNameLst>
                                          <p:attrName>style.visibility</p:attrName>
                                        </p:attrNameLst>
                                      </p:cBhvr>
                                      <p:to>
                                        <p:strVal val="visible"/>
                                      </p:to>
                                    </p:set>
                                    <p:animEffect transition="in" filter="fade">
                                      <p:cBhvr>
                                        <p:cTn id="110" dur="1000"/>
                                        <p:tgtEl>
                                          <p:spTgt spid="7">
                                            <p:txEl>
                                              <p:pRg st="0" end="0"/>
                                            </p:txEl>
                                          </p:spTgt>
                                        </p:tgtEl>
                                      </p:cBhvr>
                                    </p:animEffect>
                                    <p:anim calcmode="lin" valueType="num">
                                      <p:cBhvr>
                                        <p:cTn id="111"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112"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0" presetClass="entr" presetSubtype="0" fill="hold" nodeType="clickEffect">
                                  <p:stCondLst>
                                    <p:cond delay="0"/>
                                  </p:stCondLst>
                                  <p:iterate type="lt">
                                    <p:tmPct val="10000"/>
                                  </p:iterate>
                                  <p:childTnLst>
                                    <p:set>
                                      <p:cBhvr>
                                        <p:cTn id="116" dur="1" fill="hold">
                                          <p:stCondLst>
                                            <p:cond delay="0"/>
                                          </p:stCondLst>
                                        </p:cTn>
                                        <p:tgtEl>
                                          <p:spTgt spid="7">
                                            <p:txEl>
                                              <p:pRg st="1" end="1"/>
                                            </p:txEl>
                                          </p:spTgt>
                                        </p:tgtEl>
                                        <p:attrNameLst>
                                          <p:attrName>style.visibility</p:attrName>
                                        </p:attrNameLst>
                                      </p:cBhvr>
                                      <p:to>
                                        <p:strVal val="visible"/>
                                      </p:to>
                                    </p:set>
                                    <p:animEffect transition="in" filter="fade">
                                      <p:cBhvr>
                                        <p:cTn id="117" dur="1000"/>
                                        <p:tgtEl>
                                          <p:spTgt spid="7">
                                            <p:txEl>
                                              <p:pRg st="1" end="1"/>
                                            </p:txEl>
                                          </p:spTgt>
                                        </p:tgtEl>
                                      </p:cBhvr>
                                    </p:animEffect>
                                    <p:anim calcmode="lin" valueType="num">
                                      <p:cBhvr>
                                        <p:cTn id="118"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119"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0" presetClass="entr" presetSubtype="0" fill="hold" nodeType="clickEffect">
                                  <p:stCondLst>
                                    <p:cond delay="0"/>
                                  </p:stCondLst>
                                  <p:childTnLst>
                                    <p:set>
                                      <p:cBhvr>
                                        <p:cTn id="123" dur="1" fill="hold">
                                          <p:stCondLst>
                                            <p:cond delay="0"/>
                                          </p:stCondLst>
                                        </p:cTn>
                                        <p:tgtEl>
                                          <p:spTgt spid="2056"/>
                                        </p:tgtEl>
                                        <p:attrNameLst>
                                          <p:attrName>style.visibility</p:attrName>
                                        </p:attrNameLst>
                                      </p:cBhvr>
                                      <p:to>
                                        <p:strVal val="visible"/>
                                      </p:to>
                                    </p:set>
                                    <p:animEffect transition="in" filter="wedge">
                                      <p:cBhvr>
                                        <p:cTn id="124" dur="2000"/>
                                        <p:tgtEl>
                                          <p:spTgt spid="2056"/>
                                        </p:tgtEl>
                                      </p:cBhvr>
                                    </p:animEffect>
                                  </p:childTnLst>
                                </p:cTn>
                              </p:par>
                              <p:par>
                                <p:cTn id="125" presetID="20" presetClass="entr" presetSubtype="0" fill="hold" nodeType="withEffect">
                                  <p:stCondLst>
                                    <p:cond delay="0"/>
                                  </p:stCondLst>
                                  <p:childTnLst>
                                    <p:set>
                                      <p:cBhvr>
                                        <p:cTn id="126" dur="1" fill="hold">
                                          <p:stCondLst>
                                            <p:cond delay="0"/>
                                          </p:stCondLst>
                                        </p:cTn>
                                        <p:tgtEl>
                                          <p:spTgt spid="2059"/>
                                        </p:tgtEl>
                                        <p:attrNameLst>
                                          <p:attrName>style.visibility</p:attrName>
                                        </p:attrNameLst>
                                      </p:cBhvr>
                                      <p:to>
                                        <p:strVal val="visible"/>
                                      </p:to>
                                    </p:set>
                                    <p:animEffect transition="in" filter="wedge">
                                      <p:cBhvr>
                                        <p:cTn id="127" dur="2000"/>
                                        <p:tgtEl>
                                          <p:spTgt spid="2059"/>
                                        </p:tgtEl>
                                      </p:cBhvr>
                                    </p:animEffect>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2.77778E-6 4.6716E-6 C 0.00278 0.02012 0.00556 0.04024 0.04306 0.04394 C 0.08056 0.04764 0.19879 -0.03909 0.22517 0.02197 C 0.25156 0.08302 0.20642 0.33903 0.20122 0.4098 C 0.19601 0.48057 0.19479 0.46369 0.19358 0.44704 " pathEditMode="relative" ptsTypes="aaaaA">
                                      <p:cBhvr>
                                        <p:cTn id="131" dur="2000" fill="hold"/>
                                        <p:tgtEl>
                                          <p:spTgt spid="2059"/>
                                        </p:tgtEl>
                                        <p:attrNameLst>
                                          <p:attrName>ppt_x</p:attrName>
                                          <p:attrName>ppt_y</p:attrName>
                                        </p:attrNameLst>
                                      </p:cBhvr>
                                    </p:animMotion>
                                  </p:childTnLst>
                                </p:cTn>
                              </p:par>
                            </p:childTnLst>
                          </p:cTn>
                        </p:par>
                      </p:childTnLst>
                    </p:cTn>
                  </p:par>
                  <p:par>
                    <p:cTn id="132" fill="hold">
                      <p:stCondLst>
                        <p:cond delay="indefinite"/>
                      </p:stCondLst>
                      <p:childTnLst>
                        <p:par>
                          <p:cTn id="133" fill="hold">
                            <p:stCondLst>
                              <p:cond delay="0"/>
                            </p:stCondLst>
                            <p:childTnLst>
                              <p:par>
                                <p:cTn id="134" presetID="15" presetClass="entr" presetSubtype="0" fill="hold" nodeType="clickEffect">
                                  <p:stCondLst>
                                    <p:cond delay="0"/>
                                  </p:stCondLst>
                                  <p:childTnLst>
                                    <p:set>
                                      <p:cBhvr>
                                        <p:cTn id="135" dur="1" fill="hold">
                                          <p:stCondLst>
                                            <p:cond delay="0"/>
                                          </p:stCondLst>
                                        </p:cTn>
                                        <p:tgtEl>
                                          <p:spTgt spid="2060"/>
                                        </p:tgtEl>
                                        <p:attrNameLst>
                                          <p:attrName>style.visibility</p:attrName>
                                        </p:attrNameLst>
                                      </p:cBhvr>
                                      <p:to>
                                        <p:strVal val="visible"/>
                                      </p:to>
                                    </p:set>
                                    <p:anim calcmode="lin" valueType="num">
                                      <p:cBhvr>
                                        <p:cTn id="136" dur="1000" fill="hold"/>
                                        <p:tgtEl>
                                          <p:spTgt spid="2060"/>
                                        </p:tgtEl>
                                        <p:attrNameLst>
                                          <p:attrName>ppt_w</p:attrName>
                                        </p:attrNameLst>
                                      </p:cBhvr>
                                      <p:tavLst>
                                        <p:tav tm="0">
                                          <p:val>
                                            <p:fltVal val="0"/>
                                          </p:val>
                                        </p:tav>
                                        <p:tav tm="100000">
                                          <p:val>
                                            <p:strVal val="#ppt_w"/>
                                          </p:val>
                                        </p:tav>
                                      </p:tavLst>
                                    </p:anim>
                                    <p:anim calcmode="lin" valueType="num">
                                      <p:cBhvr>
                                        <p:cTn id="137" dur="1000" fill="hold"/>
                                        <p:tgtEl>
                                          <p:spTgt spid="2060"/>
                                        </p:tgtEl>
                                        <p:attrNameLst>
                                          <p:attrName>ppt_h</p:attrName>
                                        </p:attrNameLst>
                                      </p:cBhvr>
                                      <p:tavLst>
                                        <p:tav tm="0">
                                          <p:val>
                                            <p:fltVal val="0"/>
                                          </p:val>
                                        </p:tav>
                                        <p:tav tm="100000">
                                          <p:val>
                                            <p:strVal val="#ppt_h"/>
                                          </p:val>
                                        </p:tav>
                                      </p:tavLst>
                                    </p:anim>
                                    <p:anim calcmode="lin" valueType="num">
                                      <p:cBhvr>
                                        <p:cTn id="138" dur="1000" fill="hold"/>
                                        <p:tgtEl>
                                          <p:spTgt spid="2060"/>
                                        </p:tgtEl>
                                        <p:attrNameLst>
                                          <p:attrName>ppt_x</p:attrName>
                                        </p:attrNameLst>
                                      </p:cBhvr>
                                      <p:tavLst>
                                        <p:tav tm="0" fmla="#ppt_x+(cos(-2*pi*(1-$))*-#ppt_x-sin(-2*pi*(1-$))*(1-#ppt_y))*(1-$)">
                                          <p:val>
                                            <p:fltVal val="0"/>
                                          </p:val>
                                        </p:tav>
                                        <p:tav tm="100000">
                                          <p:val>
                                            <p:fltVal val="1"/>
                                          </p:val>
                                        </p:tav>
                                      </p:tavLst>
                                    </p:anim>
                                    <p:anim calcmode="lin" valueType="num">
                                      <p:cBhvr>
                                        <p:cTn id="139" dur="1000" fill="hold"/>
                                        <p:tgtEl>
                                          <p:spTgt spid="2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0" fill="hold">
                      <p:stCondLst>
                        <p:cond delay="indefinite"/>
                      </p:stCondLst>
                      <p:childTnLst>
                        <p:par>
                          <p:cTn id="141" fill="hold">
                            <p:stCondLst>
                              <p:cond delay="0"/>
                            </p:stCondLst>
                            <p:childTnLst>
                              <p:par>
                                <p:cTn id="142" presetID="40" presetClass="entr" presetSubtype="0" fill="hold" nodeType="clickEffect">
                                  <p:stCondLst>
                                    <p:cond delay="0"/>
                                  </p:stCondLst>
                                  <p:iterate type="lt">
                                    <p:tmPct val="10000"/>
                                  </p:iterate>
                                  <p:childTnLst>
                                    <p:set>
                                      <p:cBhvr>
                                        <p:cTn id="143" dur="1" fill="hold">
                                          <p:stCondLst>
                                            <p:cond delay="0"/>
                                          </p:stCondLst>
                                        </p:cTn>
                                        <p:tgtEl>
                                          <p:spTgt spid="7">
                                            <p:txEl>
                                              <p:pRg st="2" end="2"/>
                                            </p:txEl>
                                          </p:spTgt>
                                        </p:tgtEl>
                                        <p:attrNameLst>
                                          <p:attrName>style.visibility</p:attrName>
                                        </p:attrNameLst>
                                      </p:cBhvr>
                                      <p:to>
                                        <p:strVal val="visible"/>
                                      </p:to>
                                    </p:set>
                                    <p:animEffect transition="in" filter="fade">
                                      <p:cBhvr>
                                        <p:cTn id="144" dur="1000"/>
                                        <p:tgtEl>
                                          <p:spTgt spid="7">
                                            <p:txEl>
                                              <p:pRg st="2" end="2"/>
                                            </p:txEl>
                                          </p:spTgt>
                                        </p:tgtEl>
                                      </p:cBhvr>
                                    </p:animEffect>
                                    <p:anim calcmode="lin" valueType="num">
                                      <p:cBhvr>
                                        <p:cTn id="145" dur="1000" fill="hold"/>
                                        <p:tgtEl>
                                          <p:spTgt spid="7">
                                            <p:txEl>
                                              <p:pRg st="2" end="2"/>
                                            </p:txEl>
                                          </p:spTgt>
                                        </p:tgtEl>
                                        <p:attrNameLst>
                                          <p:attrName>ppt_x</p:attrName>
                                        </p:attrNameLst>
                                      </p:cBhvr>
                                      <p:tavLst>
                                        <p:tav tm="0">
                                          <p:val>
                                            <p:strVal val="#ppt_x-.1"/>
                                          </p:val>
                                        </p:tav>
                                        <p:tav tm="100000">
                                          <p:val>
                                            <p:strVal val="#ppt_x"/>
                                          </p:val>
                                        </p:tav>
                                      </p:tavLst>
                                    </p:anim>
                                    <p:anim calcmode="lin" valueType="num">
                                      <p:cBhvr>
                                        <p:cTn id="146"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0" presetClass="entr" presetSubtype="0" fill="hold" nodeType="clickEffect">
                                  <p:stCondLst>
                                    <p:cond delay="0"/>
                                  </p:stCondLst>
                                  <p:childTnLst>
                                    <p:set>
                                      <p:cBhvr>
                                        <p:cTn id="150" dur="1" fill="hold">
                                          <p:stCondLst>
                                            <p:cond delay="0"/>
                                          </p:stCondLst>
                                        </p:cTn>
                                        <p:tgtEl>
                                          <p:spTgt spid="2061"/>
                                        </p:tgtEl>
                                        <p:attrNameLst>
                                          <p:attrName>style.visibility</p:attrName>
                                        </p:attrNameLst>
                                      </p:cBhvr>
                                      <p:to>
                                        <p:strVal val="visible"/>
                                      </p:to>
                                    </p:set>
                                    <p:animEffect transition="in" filter="wedge">
                                      <p:cBhvr>
                                        <p:cTn id="151" dur="2000"/>
                                        <p:tgtEl>
                                          <p:spTgt spid="2061"/>
                                        </p:tgtEl>
                                      </p:cBhvr>
                                    </p:animEffect>
                                  </p:childTnLst>
                                </p:cTn>
                              </p:par>
                              <p:par>
                                <p:cTn id="152" presetID="20" presetClass="entr" presetSubtype="0" fill="hold" nodeType="withEffect">
                                  <p:stCondLst>
                                    <p:cond delay="0"/>
                                  </p:stCondLst>
                                  <p:childTnLst>
                                    <p:set>
                                      <p:cBhvr>
                                        <p:cTn id="153" dur="1" fill="hold">
                                          <p:stCondLst>
                                            <p:cond delay="0"/>
                                          </p:stCondLst>
                                        </p:cTn>
                                        <p:tgtEl>
                                          <p:spTgt spid="2063"/>
                                        </p:tgtEl>
                                        <p:attrNameLst>
                                          <p:attrName>style.visibility</p:attrName>
                                        </p:attrNameLst>
                                      </p:cBhvr>
                                      <p:to>
                                        <p:strVal val="visible"/>
                                      </p:to>
                                    </p:set>
                                    <p:animEffect transition="in" filter="wedge">
                                      <p:cBhvr>
                                        <p:cTn id="154" dur="2000"/>
                                        <p:tgtEl>
                                          <p:spTgt spid="2063"/>
                                        </p:tgtEl>
                                      </p:cBhvr>
                                    </p:animEffect>
                                  </p:childTnLst>
                                </p:cTn>
                              </p:par>
                              <p:par>
                                <p:cTn id="155" presetID="20" presetClass="entr" presetSubtype="0" fill="hold" nodeType="withEffect">
                                  <p:stCondLst>
                                    <p:cond delay="0"/>
                                  </p:stCondLst>
                                  <p:childTnLst>
                                    <p:set>
                                      <p:cBhvr>
                                        <p:cTn id="156" dur="1" fill="hold">
                                          <p:stCondLst>
                                            <p:cond delay="0"/>
                                          </p:stCondLst>
                                        </p:cTn>
                                        <p:tgtEl>
                                          <p:spTgt spid="2062"/>
                                        </p:tgtEl>
                                        <p:attrNameLst>
                                          <p:attrName>style.visibility</p:attrName>
                                        </p:attrNameLst>
                                      </p:cBhvr>
                                      <p:to>
                                        <p:strVal val="visible"/>
                                      </p:to>
                                    </p:set>
                                    <p:animEffect transition="in" filter="wedge">
                                      <p:cBhvr>
                                        <p:cTn id="157" dur="2000"/>
                                        <p:tgtEl>
                                          <p:spTgt spid="2062"/>
                                        </p:tgtEl>
                                      </p:cBhvr>
                                    </p:animEffect>
                                  </p:childTnLst>
                                </p:cTn>
                              </p:par>
                            </p:childTnLst>
                          </p:cTn>
                        </p:par>
                      </p:childTnLst>
                    </p:cTn>
                  </p:par>
                  <p:par>
                    <p:cTn id="158" fill="hold">
                      <p:stCondLst>
                        <p:cond delay="indefinite"/>
                      </p:stCondLst>
                      <p:childTnLst>
                        <p:par>
                          <p:cTn id="159" fill="hold">
                            <p:stCondLst>
                              <p:cond delay="0"/>
                            </p:stCondLst>
                            <p:childTnLst>
                              <p:par>
                                <p:cTn id="160" presetID="20" presetClass="entr" presetSubtype="0" fill="hold" nodeType="click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wedge">
                                      <p:cBhvr>
                                        <p:cTn id="162" dur="2000"/>
                                        <p:tgtEl>
                                          <p:spTgt spid="21"/>
                                        </p:tgtEl>
                                      </p:cBhvr>
                                    </p:animEffect>
                                  </p:childTnLst>
                                </p:cTn>
                              </p:par>
                            </p:childTnLst>
                          </p:cTn>
                        </p:par>
                      </p:childTnLst>
                    </p:cTn>
                  </p:par>
                  <p:par>
                    <p:cTn id="163" fill="hold">
                      <p:stCondLst>
                        <p:cond delay="indefinite"/>
                      </p:stCondLst>
                      <p:childTnLst>
                        <p:par>
                          <p:cTn id="164" fill="hold">
                            <p:stCondLst>
                              <p:cond delay="0"/>
                            </p:stCondLst>
                            <p:childTnLst>
                              <p:par>
                                <p:cTn id="165" presetID="0" presetClass="path" presetSubtype="0" accel="50000" decel="50000" fill="hold" nodeType="clickEffect">
                                  <p:stCondLst>
                                    <p:cond delay="0"/>
                                  </p:stCondLst>
                                  <p:childTnLst>
                                    <p:animMotion origin="layout" path="M -4.44444E-6 3.395E-6 C -0.07552 0.05527 -0.15104 0.111 -0.16927 0.22224 C -0.1875 0.33372 -0.14878 0.5 -0.10989 0.66743 " pathEditMode="relative" rAng="0" ptsTypes="aaA">
                                      <p:cBhvr>
                                        <p:cTn id="166" dur="2000" fill="hold"/>
                                        <p:tgtEl>
                                          <p:spTgt spid="2062"/>
                                        </p:tgtEl>
                                        <p:attrNameLst>
                                          <p:attrName>ppt_x</p:attrName>
                                          <p:attrName>ppt_y</p:attrName>
                                        </p:attrNameLst>
                                      </p:cBhvr>
                                      <p:rCtr x="-94" y="334"/>
                                    </p:animMotion>
                                  </p:childTnLst>
                                </p:cTn>
                              </p:par>
                            </p:childTnLst>
                          </p:cTn>
                        </p:par>
                      </p:childTnLst>
                    </p:cTn>
                  </p:par>
                  <p:par>
                    <p:cTn id="167" fill="hold">
                      <p:stCondLst>
                        <p:cond delay="indefinite"/>
                      </p:stCondLst>
                      <p:childTnLst>
                        <p:par>
                          <p:cTn id="168" fill="hold">
                            <p:stCondLst>
                              <p:cond delay="0"/>
                            </p:stCondLst>
                            <p:childTnLst>
                              <p:par>
                                <p:cTn id="169" presetID="11" presetClass="exit" presetSubtype="0" fill="hold" nodeType="clickEffect">
                                  <p:stCondLst>
                                    <p:cond delay="0"/>
                                  </p:stCondLst>
                                  <p:childTnLst>
                                    <p:anim calcmode="discrete" valueType="str">
                                      <p:cBhvr>
                                        <p:cTn id="170" dur="1000"/>
                                        <p:tgtEl>
                                          <p:spTgt spid="2061"/>
                                        </p:tgtEl>
                                        <p:attrNameLst>
                                          <p:attrName>style.visibility</p:attrName>
                                        </p:attrNameLst>
                                      </p:cBhvr>
                                      <p:tavLst>
                                        <p:tav tm="0">
                                          <p:val>
                                            <p:strVal val="hidden"/>
                                          </p:val>
                                        </p:tav>
                                        <p:tav tm="50000">
                                          <p:val>
                                            <p:strVal val="visible"/>
                                          </p:val>
                                        </p:tav>
                                      </p:tavLst>
                                    </p:anim>
                                    <p:set>
                                      <p:cBhvr>
                                        <p:cTn id="171" dur="1" fill="hold">
                                          <p:stCondLst>
                                            <p:cond delay="999"/>
                                          </p:stCondLst>
                                        </p:cTn>
                                        <p:tgtEl>
                                          <p:spTgt spid="2061"/>
                                        </p:tgtEl>
                                        <p:attrNameLst>
                                          <p:attrName>style.visibility</p:attrName>
                                        </p:attrNameLst>
                                      </p:cBhvr>
                                      <p:to>
                                        <p:strVal val="hidden"/>
                                      </p:to>
                                    </p:set>
                                  </p:childTnLst>
                                </p:cTn>
                              </p:par>
                              <p:par>
                                <p:cTn id="172" presetID="11" presetClass="exit" presetSubtype="0" fill="hold" nodeType="withEffect">
                                  <p:stCondLst>
                                    <p:cond delay="0"/>
                                  </p:stCondLst>
                                  <p:childTnLst>
                                    <p:anim calcmode="discrete" valueType="str">
                                      <p:cBhvr>
                                        <p:cTn id="173" dur="1000"/>
                                        <p:tgtEl>
                                          <p:spTgt spid="21"/>
                                        </p:tgtEl>
                                        <p:attrNameLst>
                                          <p:attrName>style.visibility</p:attrName>
                                        </p:attrNameLst>
                                      </p:cBhvr>
                                      <p:tavLst>
                                        <p:tav tm="0">
                                          <p:val>
                                            <p:strVal val="hidden"/>
                                          </p:val>
                                        </p:tav>
                                        <p:tav tm="50000">
                                          <p:val>
                                            <p:strVal val="visible"/>
                                          </p:val>
                                        </p:tav>
                                      </p:tavLst>
                                    </p:anim>
                                    <p:set>
                                      <p:cBhvr>
                                        <p:cTn id="174" dur="1" fill="hold">
                                          <p:stCondLst>
                                            <p:cond delay="999"/>
                                          </p:stCondLst>
                                        </p:cTn>
                                        <p:tgtEl>
                                          <p:spTgt spid="21"/>
                                        </p:tgtEl>
                                        <p:attrNameLst>
                                          <p:attrName>style.visibility</p:attrName>
                                        </p:attrNameLst>
                                      </p:cBhvr>
                                      <p:to>
                                        <p:strVal val="hidden"/>
                                      </p:to>
                                    </p:set>
                                  </p:childTnLst>
                                </p:cTn>
                              </p:par>
                              <p:par>
                                <p:cTn id="175" presetID="11" presetClass="exit" presetSubtype="0" fill="hold" nodeType="withEffect">
                                  <p:stCondLst>
                                    <p:cond delay="0"/>
                                  </p:stCondLst>
                                  <p:childTnLst>
                                    <p:anim calcmode="discrete" valueType="str">
                                      <p:cBhvr>
                                        <p:cTn id="176" dur="1000"/>
                                        <p:tgtEl>
                                          <p:spTgt spid="2063"/>
                                        </p:tgtEl>
                                        <p:attrNameLst>
                                          <p:attrName>style.visibility</p:attrName>
                                        </p:attrNameLst>
                                      </p:cBhvr>
                                      <p:tavLst>
                                        <p:tav tm="0">
                                          <p:val>
                                            <p:strVal val="hidden"/>
                                          </p:val>
                                        </p:tav>
                                        <p:tav tm="50000">
                                          <p:val>
                                            <p:strVal val="visible"/>
                                          </p:val>
                                        </p:tav>
                                      </p:tavLst>
                                    </p:anim>
                                    <p:set>
                                      <p:cBhvr>
                                        <p:cTn id="177" dur="1" fill="hold">
                                          <p:stCondLst>
                                            <p:cond delay="999"/>
                                          </p:stCondLst>
                                        </p:cTn>
                                        <p:tgtEl>
                                          <p:spTgt spid="2063"/>
                                        </p:tgtEl>
                                        <p:attrNameLst>
                                          <p:attrName>style.visibility</p:attrName>
                                        </p:attrNameLst>
                                      </p:cBhvr>
                                      <p:to>
                                        <p:strVal val="hidden"/>
                                      </p:to>
                                    </p:set>
                                  </p:childTnLst>
                                </p:cTn>
                              </p:par>
                              <p:par>
                                <p:cTn id="178" presetID="11" presetClass="exit" presetSubtype="0" fill="hold" nodeType="withEffect">
                                  <p:stCondLst>
                                    <p:cond delay="0"/>
                                  </p:stCondLst>
                                  <p:childTnLst>
                                    <p:anim calcmode="discrete" valueType="str">
                                      <p:cBhvr>
                                        <p:cTn id="179" dur="1000"/>
                                        <p:tgtEl>
                                          <p:spTgt spid="2062"/>
                                        </p:tgtEl>
                                        <p:attrNameLst>
                                          <p:attrName>style.visibility</p:attrName>
                                        </p:attrNameLst>
                                      </p:cBhvr>
                                      <p:tavLst>
                                        <p:tav tm="0">
                                          <p:val>
                                            <p:strVal val="hidden"/>
                                          </p:val>
                                        </p:tav>
                                        <p:tav tm="50000">
                                          <p:val>
                                            <p:strVal val="visible"/>
                                          </p:val>
                                        </p:tav>
                                      </p:tavLst>
                                    </p:anim>
                                    <p:set>
                                      <p:cBhvr>
                                        <p:cTn id="180" dur="1" fill="hold">
                                          <p:stCondLst>
                                            <p:cond delay="999"/>
                                          </p:stCondLst>
                                        </p:cTn>
                                        <p:tgtEl>
                                          <p:spTgt spid="2062"/>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40" presetClass="entr" presetSubtype="0" fill="hold" nodeType="clickEffect">
                                  <p:stCondLst>
                                    <p:cond delay="0"/>
                                  </p:stCondLst>
                                  <p:iterate type="lt">
                                    <p:tmPct val="10000"/>
                                  </p:iterate>
                                  <p:childTnLst>
                                    <p:set>
                                      <p:cBhvr>
                                        <p:cTn id="184" dur="1" fill="hold">
                                          <p:stCondLst>
                                            <p:cond delay="0"/>
                                          </p:stCondLst>
                                        </p:cTn>
                                        <p:tgtEl>
                                          <p:spTgt spid="7">
                                            <p:txEl>
                                              <p:pRg st="3" end="3"/>
                                            </p:txEl>
                                          </p:spTgt>
                                        </p:tgtEl>
                                        <p:attrNameLst>
                                          <p:attrName>style.visibility</p:attrName>
                                        </p:attrNameLst>
                                      </p:cBhvr>
                                      <p:to>
                                        <p:strVal val="visible"/>
                                      </p:to>
                                    </p:set>
                                    <p:animEffect transition="in" filter="fade">
                                      <p:cBhvr>
                                        <p:cTn id="185" dur="1000"/>
                                        <p:tgtEl>
                                          <p:spTgt spid="7">
                                            <p:txEl>
                                              <p:pRg st="3" end="3"/>
                                            </p:txEl>
                                          </p:spTgt>
                                        </p:tgtEl>
                                      </p:cBhvr>
                                    </p:animEffect>
                                    <p:anim calcmode="lin" valueType="num">
                                      <p:cBhvr>
                                        <p:cTn id="186" dur="1000" fill="hold"/>
                                        <p:tgtEl>
                                          <p:spTgt spid="7">
                                            <p:txEl>
                                              <p:pRg st="3" end="3"/>
                                            </p:txEl>
                                          </p:spTgt>
                                        </p:tgtEl>
                                        <p:attrNameLst>
                                          <p:attrName>ppt_x</p:attrName>
                                        </p:attrNameLst>
                                      </p:cBhvr>
                                      <p:tavLst>
                                        <p:tav tm="0">
                                          <p:val>
                                            <p:strVal val="#ppt_x-.1"/>
                                          </p:val>
                                        </p:tav>
                                        <p:tav tm="100000">
                                          <p:val>
                                            <p:strVal val="#ppt_x"/>
                                          </p:val>
                                        </p:tav>
                                      </p:tavLst>
                                    </p:anim>
                                    <p:anim calcmode="lin" valueType="num">
                                      <p:cBhvr>
                                        <p:cTn id="187"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1" presetClass="exit" presetSubtype="0" fill="hold" nodeType="clickEffect">
                                  <p:stCondLst>
                                    <p:cond delay="0"/>
                                  </p:stCondLst>
                                  <p:childTnLst>
                                    <p:anim calcmode="discrete" valueType="str">
                                      <p:cBhvr>
                                        <p:cTn id="191" dur="1000"/>
                                        <p:tgtEl>
                                          <p:spTgt spid="2050"/>
                                        </p:tgtEl>
                                        <p:attrNameLst>
                                          <p:attrName>style.visibility</p:attrName>
                                        </p:attrNameLst>
                                      </p:cBhvr>
                                      <p:tavLst>
                                        <p:tav tm="0">
                                          <p:val>
                                            <p:strVal val="hidden"/>
                                          </p:val>
                                        </p:tav>
                                        <p:tav tm="50000">
                                          <p:val>
                                            <p:strVal val="visible"/>
                                          </p:val>
                                        </p:tav>
                                      </p:tavLst>
                                    </p:anim>
                                    <p:set>
                                      <p:cBhvr>
                                        <p:cTn id="192" dur="1" fill="hold">
                                          <p:stCondLst>
                                            <p:cond delay="999"/>
                                          </p:stCondLst>
                                        </p:cTn>
                                        <p:tgtEl>
                                          <p:spTgt spid="2050"/>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0" presetClass="exit" presetSubtype="0" fill="hold" nodeType="clickEffect">
                                  <p:stCondLst>
                                    <p:cond delay="0"/>
                                  </p:stCondLst>
                                  <p:childTnLst>
                                    <p:animEffect transition="out" filter="wedge">
                                      <p:cBhvr>
                                        <p:cTn id="196" dur="2000"/>
                                        <p:tgtEl>
                                          <p:spTgt spid="2058"/>
                                        </p:tgtEl>
                                      </p:cBhvr>
                                    </p:animEffect>
                                    <p:set>
                                      <p:cBhvr>
                                        <p:cTn id="197" dur="1" fill="hold">
                                          <p:stCondLst>
                                            <p:cond delay="19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D:\music\DragonS\Celia\Journal\bad-boys.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3074" name="Picture 2" descr="D:\music\DragonS\Celia\Journal\gunbarrel01.jpg"/>
          <p:cNvPicPr>
            <a:picLocks noChangeAspect="1" noChangeArrowheads="1"/>
          </p:cNvPicPr>
          <p:nvPr/>
        </p:nvPicPr>
        <p:blipFill>
          <a:blip r:embed="rId3" cstate="print"/>
          <a:srcRect/>
          <a:stretch>
            <a:fillRect/>
          </a:stretch>
        </p:blipFill>
        <p:spPr bwMode="auto">
          <a:xfrm>
            <a:off x="4932040" y="1"/>
            <a:ext cx="4211960" cy="6858000"/>
          </a:xfrm>
          <a:prstGeom prst="rect">
            <a:avLst/>
          </a:prstGeom>
          <a:noFill/>
        </p:spPr>
      </p:pic>
      <p:sp>
        <p:nvSpPr>
          <p:cNvPr id="4" name="ZoneTexte 3"/>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D</a:t>
            </a:r>
            <a:endParaRPr lang="en-US" sz="4000" dirty="0">
              <a:solidFill>
                <a:srgbClr val="5DF743"/>
              </a:solidFill>
            </a:endParaRPr>
          </a:p>
        </p:txBody>
      </p:sp>
      <p:sp>
        <p:nvSpPr>
          <p:cNvPr id="5" name="ZoneTexte 4"/>
          <p:cNvSpPr txBox="1"/>
          <p:nvPr/>
        </p:nvSpPr>
        <p:spPr>
          <a:xfrm>
            <a:off x="107504" y="764704"/>
            <a:ext cx="4824536" cy="5940088"/>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Entente du </a:t>
            </a:r>
            <a:r>
              <a:rPr lang="fr-FR" dirty="0" err="1" smtClean="0">
                <a:solidFill>
                  <a:srgbClr val="FF0000"/>
                </a:solidFill>
                <a:latin typeface="Matura MT Script Capitals" pitchFamily="66" charset="0"/>
              </a:rPr>
              <a:t>Breizh</a:t>
            </a:r>
            <a:r>
              <a:rPr lang="fr-FR" dirty="0" smtClean="0">
                <a:solidFill>
                  <a:srgbClr val="FF0000"/>
                </a:solidFill>
                <a:latin typeface="Matura MT Script Capitals" pitchFamily="66" charset="0"/>
              </a:rPr>
              <a:t> Ile </a:t>
            </a:r>
            <a:r>
              <a:rPr lang="fr-FR" dirty="0" smtClean="0">
                <a:latin typeface="Matura MT Script Capitals" pitchFamily="66" charset="0"/>
              </a:rPr>
              <a:t>– </a:t>
            </a:r>
            <a:r>
              <a:rPr lang="fr-FR" dirty="0" err="1" smtClean="0">
                <a:solidFill>
                  <a:srgbClr val="008BBC"/>
                </a:solidFill>
                <a:latin typeface="Matura MT Script Capitals" pitchFamily="66" charset="0"/>
              </a:rPr>
              <a:t>Celtik</a:t>
            </a:r>
            <a:r>
              <a:rPr lang="fr-FR" dirty="0" smtClean="0">
                <a:solidFill>
                  <a:srgbClr val="008BBC"/>
                </a:solidFill>
                <a:latin typeface="Matura MT Script Capitals" pitchFamily="66" charset="0"/>
              </a:rPr>
              <a:t> Of </a:t>
            </a:r>
            <a:r>
              <a:rPr lang="fr-FR" dirty="0" err="1" smtClean="0">
                <a:solidFill>
                  <a:srgbClr val="008BBC"/>
                </a:solidFill>
                <a:latin typeface="Matura MT Script Capitals" pitchFamily="66" charset="0"/>
              </a:rPr>
              <a:t>Footchball</a:t>
            </a:r>
            <a:r>
              <a:rPr lang="fr-FR" dirty="0" smtClean="0">
                <a:solidFill>
                  <a:srgbClr val="008BBC"/>
                </a:solidFill>
                <a:latin typeface="Matura MT Script Capitals" pitchFamily="66" charset="0"/>
              </a:rPr>
              <a:t> </a:t>
            </a:r>
            <a:r>
              <a:rPr lang="fr-FR" dirty="0" smtClean="0">
                <a:latin typeface="Matura MT Script Capitals" pitchFamily="66" charset="0"/>
              </a:rPr>
              <a:t>:</a:t>
            </a:r>
          </a:p>
          <a:p>
            <a:pPr algn="just">
              <a:tabLst>
                <a:tab pos="358775"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Une mission réussie tel James Bond par le </a:t>
            </a:r>
            <a:r>
              <a:rPr lang="fr-FR" sz="1600" dirty="0" err="1" smtClean="0">
                <a:solidFill>
                  <a:srgbClr val="008BBC"/>
                </a:solidFill>
                <a:latin typeface="Matura MT Script Capitals" pitchFamily="66" charset="0"/>
              </a:rPr>
              <a:t>Celtik</a:t>
            </a:r>
            <a:r>
              <a:rPr lang="fr-FR" sz="1600" dirty="0" smtClean="0">
                <a:latin typeface="Matura MT Script Capitals" pitchFamily="66" charset="0"/>
              </a:rPr>
              <a:t> avec son score de </a:t>
            </a:r>
            <a:r>
              <a:rPr lang="fr-FR" sz="1600" dirty="0" smtClean="0">
                <a:solidFill>
                  <a:srgbClr val="FF0000"/>
                </a:solidFill>
                <a:latin typeface="Matura MT Script Capitals" pitchFamily="66" charset="0"/>
              </a:rPr>
              <a:t>0</a:t>
            </a:r>
            <a:r>
              <a:rPr lang="fr-FR" sz="1600" dirty="0" smtClean="0">
                <a:latin typeface="Matura MT Script Capitals" pitchFamily="66" charset="0"/>
              </a:rPr>
              <a:t>-7. </a:t>
            </a:r>
            <a:r>
              <a:rPr lang="fr-FR" sz="1600" dirty="0" smtClean="0">
                <a:solidFill>
                  <a:srgbClr val="FF0000"/>
                </a:solidFill>
                <a:latin typeface="Matura MT Script Capitals" pitchFamily="66" charset="0"/>
              </a:rPr>
              <a:t>Toto35320</a:t>
            </a:r>
            <a:r>
              <a:rPr lang="fr-FR" sz="1600" dirty="0" smtClean="0">
                <a:latin typeface="Matura MT Script Capitals" pitchFamily="66" charset="0"/>
              </a:rPr>
              <a:t> a fait une bonne blague au </a:t>
            </a:r>
            <a:r>
              <a:rPr lang="fr-FR" sz="1600" dirty="0" err="1" smtClean="0">
                <a:solidFill>
                  <a:srgbClr val="FF0000"/>
                </a:solidFill>
                <a:latin typeface="Matura MT Script Capitals" pitchFamily="66" charset="0"/>
              </a:rPr>
              <a:t>Breizh</a:t>
            </a:r>
            <a:r>
              <a:rPr lang="fr-FR" sz="1600" dirty="0" smtClean="0">
                <a:solidFill>
                  <a:srgbClr val="FF0000"/>
                </a:solidFill>
                <a:latin typeface="Matura MT Script Capitals" pitchFamily="66" charset="0"/>
              </a:rPr>
              <a:t> Ile </a:t>
            </a:r>
            <a:r>
              <a:rPr lang="fr-FR" sz="1600" dirty="0" smtClean="0">
                <a:latin typeface="Matura MT Script Capitals" pitchFamily="66" charset="0"/>
              </a:rPr>
              <a:t>en s’enfermant dans les vestiaires avec </a:t>
            </a:r>
            <a:r>
              <a:rPr lang="fr-FR" sz="1600" dirty="0" err="1" smtClean="0">
                <a:solidFill>
                  <a:srgbClr val="FF0000"/>
                </a:solidFill>
                <a:latin typeface="Matura MT Script Capitals" pitchFamily="66" charset="0"/>
              </a:rPr>
              <a:t>edidoche</a:t>
            </a:r>
            <a:r>
              <a:rPr lang="fr-FR" sz="1600" dirty="0" smtClean="0">
                <a:latin typeface="Matura MT Script Capitals" pitchFamily="66" charset="0"/>
              </a:rPr>
              <a:t> et laissant son équipe joué à 9. La mission du </a:t>
            </a:r>
            <a:r>
              <a:rPr lang="fr-FR" sz="1600" dirty="0" err="1" smtClean="0">
                <a:solidFill>
                  <a:srgbClr val="008BBC"/>
                </a:solidFill>
                <a:latin typeface="Matura MT Script Capitals" pitchFamily="66" charset="0"/>
              </a:rPr>
              <a:t>Celtik</a:t>
            </a:r>
            <a:r>
              <a:rPr lang="fr-FR" sz="1600" dirty="0" smtClean="0">
                <a:latin typeface="Matura MT Script Capitals" pitchFamily="66" charset="0"/>
              </a:rPr>
              <a:t> commence elle à la 13éme minute par un but de </a:t>
            </a:r>
            <a:r>
              <a:rPr lang="fr-FR" sz="1600" dirty="0" err="1" smtClean="0">
                <a:solidFill>
                  <a:srgbClr val="008BBC"/>
                </a:solidFill>
                <a:latin typeface="Matura MT Script Capitals" pitchFamily="66" charset="0"/>
              </a:rPr>
              <a:t>Tisdale</a:t>
            </a:r>
            <a:r>
              <a:rPr lang="fr-FR" sz="1600" dirty="0" smtClean="0">
                <a:latin typeface="Matura MT Script Capitals" pitchFamily="66" charset="0"/>
              </a:rPr>
              <a:t>, après </a:t>
            </a:r>
            <a:r>
              <a:rPr lang="fr-FR" sz="1600" dirty="0" smtClean="0">
                <a:solidFill>
                  <a:srgbClr val="008BBC"/>
                </a:solidFill>
                <a:latin typeface="Matura MT Script Capitals" pitchFamily="66" charset="0"/>
              </a:rPr>
              <a:t>tibabar76</a:t>
            </a:r>
            <a:r>
              <a:rPr lang="fr-FR" sz="1600" dirty="0" smtClean="0">
                <a:latin typeface="Matura MT Script Capitals" pitchFamily="66" charset="0"/>
              </a:rPr>
              <a:t> trompe une 2éme fois le gardien avec une frappe de 40m à la 20éme minute. Pour le 3éme but </a:t>
            </a:r>
            <a:r>
              <a:rPr lang="fr-FR" sz="1600" dirty="0" err="1" smtClean="0">
                <a:solidFill>
                  <a:srgbClr val="008BBC"/>
                </a:solidFill>
                <a:latin typeface="Matura MT Script Capitals" pitchFamily="66" charset="0"/>
              </a:rPr>
              <a:t>leomessi</a:t>
            </a:r>
            <a:r>
              <a:rPr lang="fr-FR" sz="1600" dirty="0" smtClean="0">
                <a:latin typeface="Matura MT Script Capitals" pitchFamily="66" charset="0"/>
              </a:rPr>
              <a:t> a répondu aux prières de ses coéquipiers en </a:t>
            </a:r>
            <a:r>
              <a:rPr lang="fr-FR" sz="1600" dirty="0" err="1" smtClean="0">
                <a:latin typeface="Matura MT Script Capitals" pitchFamily="66" charset="0"/>
              </a:rPr>
              <a:t>decochant</a:t>
            </a:r>
            <a:r>
              <a:rPr lang="fr-FR" sz="1600" dirty="0" smtClean="0">
                <a:latin typeface="Matura MT Script Capitals" pitchFamily="66" charset="0"/>
              </a:rPr>
              <a:t> une volée en pleine lucarne à la 31éme minute. </a:t>
            </a:r>
          </a:p>
          <a:p>
            <a:pPr algn="just">
              <a:tabLst>
                <a:tab pos="358775" algn="l"/>
              </a:tabLst>
            </a:pPr>
            <a:r>
              <a:rPr lang="fr-FR" sz="1600" dirty="0" smtClean="0">
                <a:latin typeface="Matura MT Script Capitals" pitchFamily="66" charset="0"/>
              </a:rPr>
              <a:t>Se sentant investi d’un devoir divin, il multiplie les buts comme les petits pains et marque une 2éme fois sur pénalty à la 41éme minute. L’enfer du </a:t>
            </a:r>
            <a:r>
              <a:rPr lang="fr-FR" sz="1600" dirty="0" err="1" smtClean="0">
                <a:solidFill>
                  <a:srgbClr val="FF0000"/>
                </a:solidFill>
                <a:latin typeface="Matura MT Script Capitals" pitchFamily="66" charset="0"/>
              </a:rPr>
              <a:t>Breizh</a:t>
            </a:r>
            <a:r>
              <a:rPr lang="fr-FR" sz="1600" dirty="0" smtClean="0">
                <a:solidFill>
                  <a:srgbClr val="FF0000"/>
                </a:solidFill>
                <a:latin typeface="Matura MT Script Capitals" pitchFamily="66" charset="0"/>
              </a:rPr>
              <a:t> Ile </a:t>
            </a:r>
            <a:r>
              <a:rPr lang="fr-FR" sz="1600" dirty="0" smtClean="0">
                <a:latin typeface="Matura MT Script Capitals" pitchFamily="66" charset="0"/>
              </a:rPr>
              <a:t>continue avec ce diable de </a:t>
            </a:r>
            <a:r>
              <a:rPr lang="fr-FR" sz="1600" dirty="0" smtClean="0">
                <a:solidFill>
                  <a:srgbClr val="008BBC"/>
                </a:solidFill>
                <a:latin typeface="Matura MT Script Capitals" pitchFamily="66" charset="0"/>
              </a:rPr>
              <a:t>DeathHell666</a:t>
            </a:r>
            <a:r>
              <a:rPr lang="fr-FR" sz="1600" dirty="0" smtClean="0">
                <a:latin typeface="Matura MT Script Capitals" pitchFamily="66" charset="0"/>
              </a:rPr>
              <a:t> qui marque à la 56éme minute. </a:t>
            </a:r>
            <a:r>
              <a:rPr lang="fr-FR" sz="1600" dirty="0" err="1" smtClean="0">
                <a:solidFill>
                  <a:srgbClr val="008BBC"/>
                </a:solidFill>
                <a:latin typeface="Matura MT Script Capitals" pitchFamily="66" charset="0"/>
              </a:rPr>
              <a:t>Leomessi</a:t>
            </a:r>
            <a:r>
              <a:rPr lang="fr-FR" sz="1600" dirty="0" smtClean="0">
                <a:solidFill>
                  <a:srgbClr val="008BBC"/>
                </a:solidFill>
                <a:latin typeface="Matura MT Script Capitals" pitchFamily="66" charset="0"/>
              </a:rPr>
              <a:t> </a:t>
            </a:r>
            <a:r>
              <a:rPr lang="fr-FR" sz="1600" dirty="0" smtClean="0">
                <a:latin typeface="Matura MT Script Capitals" pitchFamily="66" charset="0"/>
              </a:rPr>
              <a:t>voulant abréger les souffrances de ses adversaires marque un triplé à la 66éme minute et </a:t>
            </a:r>
            <a:r>
              <a:rPr lang="fr-FR" sz="1600" dirty="0" smtClean="0">
                <a:solidFill>
                  <a:srgbClr val="008BBC"/>
                </a:solidFill>
                <a:latin typeface="Matura MT Script Capitals" pitchFamily="66" charset="0"/>
              </a:rPr>
              <a:t>tibabar76 </a:t>
            </a:r>
            <a:r>
              <a:rPr lang="fr-FR" sz="1600" dirty="0" smtClean="0">
                <a:latin typeface="Matura MT Script Capitals" pitchFamily="66" charset="0"/>
              </a:rPr>
              <a:t>couronne la réussite de son équipe par un coup franc de 40m.</a:t>
            </a:r>
            <a:endParaRPr lang="fr-FR" dirty="0" smtClean="0">
              <a:latin typeface="Matura MT Script Capitals" pitchFamily="66" charset="0"/>
            </a:endParaRP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7</a:t>
            </a:r>
            <a:endParaRPr lang="en-US" dirty="0">
              <a:solidFill>
                <a:srgbClr val="008BBC"/>
              </a:solidFill>
              <a:latin typeface="Matura MT Script Capitals" pitchFamily="66" charset="0"/>
            </a:endParaRPr>
          </a:p>
        </p:txBody>
      </p:sp>
      <p:sp>
        <p:nvSpPr>
          <p:cNvPr id="6" name="ZoneTexte 5"/>
          <p:cNvSpPr txBox="1"/>
          <p:nvPr/>
        </p:nvSpPr>
        <p:spPr>
          <a:xfrm>
            <a:off x="4499992" y="1052736"/>
            <a:ext cx="4644008" cy="2585323"/>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Bad Boys Bordeaux</a:t>
            </a:r>
            <a:r>
              <a:rPr lang="fr-FR" dirty="0" smtClean="0">
                <a:latin typeface="Matura MT Script Capitals" pitchFamily="66" charset="0"/>
              </a:rPr>
              <a:t> – </a:t>
            </a:r>
            <a:r>
              <a:rPr lang="fr-FR" dirty="0" smtClean="0">
                <a:solidFill>
                  <a:srgbClr val="008BBC"/>
                </a:solidFill>
                <a:latin typeface="Matura MT Script Capitals" pitchFamily="66" charset="0"/>
              </a:rPr>
              <a:t>FC </a:t>
            </a:r>
            <a:r>
              <a:rPr lang="fr-FR" dirty="0" err="1" smtClean="0">
                <a:solidFill>
                  <a:srgbClr val="008BBC"/>
                </a:solidFill>
                <a:latin typeface="Matura MT Script Capitals" pitchFamily="66" charset="0"/>
              </a:rPr>
              <a:t>Barsouille</a:t>
            </a:r>
            <a:r>
              <a:rPr lang="fr-FR" dirty="0" smtClean="0">
                <a:latin typeface="Matura MT Script Capitals" pitchFamily="66" charset="0"/>
              </a:rPr>
              <a:t> :</a:t>
            </a:r>
          </a:p>
          <a:p>
            <a:pPr algn="just">
              <a:tabLst>
                <a:tab pos="358775"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Mauvais tour joué par les </a:t>
            </a:r>
            <a:r>
              <a:rPr lang="fr-FR" dirty="0" smtClean="0">
                <a:solidFill>
                  <a:srgbClr val="FF0000"/>
                </a:solidFill>
                <a:latin typeface="Matura MT Script Capitals" pitchFamily="66" charset="0"/>
              </a:rPr>
              <a:t>Bad Boys </a:t>
            </a:r>
            <a:r>
              <a:rPr lang="fr-FR" dirty="0" smtClean="0">
                <a:latin typeface="Matura MT Script Capitals" pitchFamily="66" charset="0"/>
              </a:rPr>
              <a:t>qui trop occupé à préparer de nouveaux méfaits ne se sont présentés qu’à 6 sur le terrain et donc l’arbitre a dû déclarer </a:t>
            </a:r>
            <a:r>
              <a:rPr lang="fr-FR" dirty="0" smtClean="0">
                <a:solidFill>
                  <a:srgbClr val="008BBC"/>
                </a:solidFill>
                <a:latin typeface="Matura MT Script Capitals" pitchFamily="66" charset="0"/>
              </a:rPr>
              <a:t>FC </a:t>
            </a:r>
            <a:r>
              <a:rPr lang="fr-FR" dirty="0" err="1" smtClean="0">
                <a:solidFill>
                  <a:srgbClr val="008BBC"/>
                </a:solidFill>
                <a:latin typeface="Matura MT Script Capitals" pitchFamily="66" charset="0"/>
              </a:rPr>
              <a:t>Barsouille</a:t>
            </a:r>
            <a:r>
              <a:rPr lang="fr-FR" dirty="0" smtClean="0">
                <a:solidFill>
                  <a:srgbClr val="008BBC"/>
                </a:solidFill>
                <a:latin typeface="Matura MT Script Capitals" pitchFamily="66" charset="0"/>
              </a:rPr>
              <a:t> </a:t>
            </a:r>
            <a:r>
              <a:rPr lang="fr-FR" dirty="0" smtClean="0">
                <a:latin typeface="Matura MT Script Capitals" pitchFamily="66" charset="0"/>
              </a:rPr>
              <a:t>vainqueur par forfait.</a:t>
            </a: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3</a:t>
            </a:r>
            <a:endParaRPr lang="en-US" dirty="0">
              <a:solidFill>
                <a:srgbClr val="008BBC"/>
              </a:solidFill>
              <a:latin typeface="Matura MT Script Capitals" pitchFamily="66" charset="0"/>
            </a:endParaRPr>
          </a:p>
        </p:txBody>
      </p:sp>
      <p:pic>
        <p:nvPicPr>
          <p:cNvPr id="3075" name="Picture 3" descr="D:\music\DragonS\Celia\Journal\Lionel-Messi-wallpaper-lionel-andres-messi-275968_600_480_2.jpg"/>
          <p:cNvPicPr>
            <a:picLocks noChangeAspect="1" noChangeArrowheads="1"/>
          </p:cNvPicPr>
          <p:nvPr/>
        </p:nvPicPr>
        <p:blipFill>
          <a:blip r:embed="rId5" cstate="print"/>
          <a:srcRect/>
          <a:stretch>
            <a:fillRect/>
          </a:stretch>
        </p:blipFill>
        <p:spPr bwMode="auto">
          <a:xfrm>
            <a:off x="5004048" y="5301208"/>
            <a:ext cx="1491910" cy="1193528"/>
          </a:xfrm>
          <a:prstGeom prst="rect">
            <a:avLst/>
          </a:prstGeom>
          <a:noFill/>
        </p:spPr>
      </p:pic>
      <p:pic>
        <p:nvPicPr>
          <p:cNvPr id="3076" name="Picture 4" descr="D:\music\DragonS\Celia\Journal\ballon_foot2_ROUDNEFF.png"/>
          <p:cNvPicPr>
            <a:picLocks noChangeAspect="1" noChangeArrowheads="1"/>
          </p:cNvPicPr>
          <p:nvPr/>
        </p:nvPicPr>
        <p:blipFill>
          <a:blip r:embed="rId6" cstate="print"/>
          <a:srcRect/>
          <a:stretch>
            <a:fillRect/>
          </a:stretch>
        </p:blipFill>
        <p:spPr bwMode="auto">
          <a:xfrm>
            <a:off x="6012160" y="6093296"/>
            <a:ext cx="398834" cy="371737"/>
          </a:xfrm>
          <a:prstGeom prst="rect">
            <a:avLst/>
          </a:prstGeom>
          <a:noFill/>
        </p:spPr>
      </p:pic>
      <p:pic>
        <p:nvPicPr>
          <p:cNvPr id="3077" name="Picture 5" descr="D:\music\DragonS\Celia\Journal\8069.jpg"/>
          <p:cNvPicPr>
            <a:picLocks noChangeAspect="1" noChangeArrowheads="1"/>
          </p:cNvPicPr>
          <p:nvPr/>
        </p:nvPicPr>
        <p:blipFill>
          <a:blip r:embed="rId7" cstate="print"/>
          <a:srcRect/>
          <a:stretch>
            <a:fillRect/>
          </a:stretch>
        </p:blipFill>
        <p:spPr bwMode="auto">
          <a:xfrm>
            <a:off x="5508104" y="188640"/>
            <a:ext cx="914400" cy="685800"/>
          </a:xfrm>
          <a:prstGeom prst="rect">
            <a:avLst/>
          </a:prstGeom>
          <a:noFill/>
        </p:spPr>
      </p:pic>
      <p:pic>
        <p:nvPicPr>
          <p:cNvPr id="3078" name="Picture 6" descr="D:\music\DragonS\Celia\Journal\915586babar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88024" y="4653136"/>
            <a:ext cx="1728192" cy="2027745"/>
          </a:xfrm>
          <a:prstGeom prst="rect">
            <a:avLst/>
          </a:prstGeom>
          <a:noFill/>
        </p:spPr>
      </p:pic>
      <p:pic>
        <p:nvPicPr>
          <p:cNvPr id="3079" name="Picture 7" descr="D:\music\DragonS\Celia\Journal\ballon_foot2_ROUDNEFF.png"/>
          <p:cNvPicPr>
            <a:picLocks noChangeAspect="1" noChangeArrowheads="1"/>
          </p:cNvPicPr>
          <p:nvPr/>
        </p:nvPicPr>
        <p:blipFill>
          <a:blip r:embed="rId9" cstate="print"/>
          <a:srcRect/>
          <a:stretch>
            <a:fillRect/>
          </a:stretch>
        </p:blipFill>
        <p:spPr bwMode="auto">
          <a:xfrm>
            <a:off x="6012160" y="6093296"/>
            <a:ext cx="447923" cy="417491"/>
          </a:xfrm>
          <a:prstGeom prst="rect">
            <a:avLst/>
          </a:prstGeom>
          <a:noFill/>
        </p:spPr>
      </p:pic>
      <p:pic>
        <p:nvPicPr>
          <p:cNvPr id="3080" name="Picture 8" descr="D:\music\DragonS\Celia\Journal\couronne.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300192" y="-2115616"/>
            <a:ext cx="1800225"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wedge">
                                      <p:cBhvr>
                                        <p:cTn id="26" dur="2000"/>
                                        <p:tgtEl>
                                          <p:spTgt spid="3075"/>
                                        </p:tgtEl>
                                      </p:cBhvr>
                                    </p:animEffect>
                                  </p:childTnLst>
                                </p:cTn>
                              </p:par>
                              <p:par>
                                <p:cTn id="27" presetID="20" presetClass="entr" presetSubtype="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wedge">
                                      <p:cBhvr>
                                        <p:cTn id="29" dur="2000"/>
                                        <p:tgtEl>
                                          <p:spTgt spid="3076"/>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5E-6 2.67345E-6 C 0.0783 -0.02405 0.1566 -0.0481 0.17847 -0.14339 C 0.20035 -0.23867 0.13941 -0.50023 0.1316 -0.57169 " pathEditMode="relative" ptsTypes="aaA">
                                      <p:cBhvr>
                                        <p:cTn id="33" dur="2000" fill="hold"/>
                                        <p:tgtEl>
                                          <p:spTgt spid="3076"/>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0" presetClass="exit" presetSubtype="0" fill="hold" nodeType="clickEffect">
                                  <p:stCondLst>
                                    <p:cond delay="0"/>
                                  </p:stCondLst>
                                  <p:childTnLst>
                                    <p:animEffect transition="out" filter="wedge">
                                      <p:cBhvr>
                                        <p:cTn id="37" dur="2000"/>
                                        <p:tgtEl>
                                          <p:spTgt spid="3075"/>
                                        </p:tgtEl>
                                      </p:cBhvr>
                                    </p:animEffect>
                                    <p:set>
                                      <p:cBhvr>
                                        <p:cTn id="38" dur="1" fill="hold">
                                          <p:stCondLst>
                                            <p:cond delay="1999"/>
                                          </p:stCondLst>
                                        </p:cTn>
                                        <p:tgtEl>
                                          <p:spTgt spid="3075"/>
                                        </p:tgtEl>
                                        <p:attrNameLst>
                                          <p:attrName>style.visibility</p:attrName>
                                        </p:attrNameLst>
                                      </p:cBhvr>
                                      <p:to>
                                        <p:strVal val="hidden"/>
                                      </p:to>
                                    </p:set>
                                  </p:childTnLst>
                                </p:cTn>
                              </p:par>
                              <p:par>
                                <p:cTn id="39" presetID="20" presetClass="exit" presetSubtype="0" fill="hold" nodeType="withEffect">
                                  <p:stCondLst>
                                    <p:cond delay="0"/>
                                  </p:stCondLst>
                                  <p:childTnLst>
                                    <p:animEffect transition="out" filter="wedge">
                                      <p:cBhvr>
                                        <p:cTn id="40" dur="2000"/>
                                        <p:tgtEl>
                                          <p:spTgt spid="3076"/>
                                        </p:tgtEl>
                                      </p:cBhvr>
                                    </p:animEffect>
                                    <p:set>
                                      <p:cBhvr>
                                        <p:cTn id="41" dur="1" fill="hold">
                                          <p:stCondLst>
                                            <p:cond delay="1999"/>
                                          </p:stCondLst>
                                        </p:cTn>
                                        <p:tgtEl>
                                          <p:spTgt spid="307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3077"/>
                                        </p:tgtEl>
                                        <p:attrNameLst>
                                          <p:attrName>style.visibility</p:attrName>
                                        </p:attrNameLst>
                                      </p:cBhvr>
                                      <p:to>
                                        <p:strVal val="visible"/>
                                      </p:to>
                                    </p:set>
                                    <p:animEffect transition="in" filter="wedge">
                                      <p:cBhvr>
                                        <p:cTn id="53" dur="2000"/>
                                        <p:tgtEl>
                                          <p:spTgt spid="3077"/>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nodeType="clickEffect">
                                  <p:stCondLst>
                                    <p:cond delay="0"/>
                                  </p:stCondLst>
                                  <p:childTnLst>
                                    <p:set>
                                      <p:cBhvr>
                                        <p:cTn id="57" dur="1" fill="hold">
                                          <p:stCondLst>
                                            <p:cond delay="0"/>
                                          </p:stCondLst>
                                        </p:cTn>
                                        <p:tgtEl>
                                          <p:spTgt spid="3078"/>
                                        </p:tgtEl>
                                        <p:attrNameLst>
                                          <p:attrName>style.visibility</p:attrName>
                                        </p:attrNameLst>
                                      </p:cBhvr>
                                      <p:to>
                                        <p:strVal val="visible"/>
                                      </p:to>
                                    </p:set>
                                    <p:animEffect transition="in" filter="wedge">
                                      <p:cBhvr>
                                        <p:cTn id="58" dur="2000"/>
                                        <p:tgtEl>
                                          <p:spTgt spid="3078"/>
                                        </p:tgtEl>
                                      </p:cBhvr>
                                    </p:animEffect>
                                  </p:childTnLst>
                                </p:cTn>
                              </p:par>
                              <p:par>
                                <p:cTn id="59" presetID="20" presetClass="entr" presetSubtype="0" fill="hold" nodeType="withEffect">
                                  <p:stCondLst>
                                    <p:cond delay="0"/>
                                  </p:stCondLst>
                                  <p:childTnLst>
                                    <p:set>
                                      <p:cBhvr>
                                        <p:cTn id="60" dur="1" fill="hold">
                                          <p:stCondLst>
                                            <p:cond delay="0"/>
                                          </p:stCondLst>
                                        </p:cTn>
                                        <p:tgtEl>
                                          <p:spTgt spid="3079"/>
                                        </p:tgtEl>
                                        <p:attrNameLst>
                                          <p:attrName>style.visibility</p:attrName>
                                        </p:attrNameLst>
                                      </p:cBhvr>
                                      <p:to>
                                        <p:strVal val="visible"/>
                                      </p:to>
                                    </p:set>
                                    <p:animEffect transition="in" filter="wedge">
                                      <p:cBhvr>
                                        <p:cTn id="61" dur="2000"/>
                                        <p:tgtEl>
                                          <p:spTgt spid="3079"/>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2.77778E-7 -1.96115E-6 C 0.05938 -0.03769 0.11893 -0.07516 0.13663 -0.14824 C 0.15434 -0.22132 0.11146 -0.38876 0.10643 -0.43848 " pathEditMode="relative" ptsTypes="aaA">
                                      <p:cBhvr>
                                        <p:cTn id="65" dur="2000" fill="hold"/>
                                        <p:tgtEl>
                                          <p:spTgt spid="3079"/>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3.05556E-6 -7.3543E-6 L 3.05556E-6 0.37765 " pathEditMode="relative" ptsTypes="AA">
                                      <p:cBhvr>
                                        <p:cTn id="69" dur="2000" fill="hold"/>
                                        <p:tgtEl>
                                          <p:spTgt spid="3080"/>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11" presetClass="exit" presetSubtype="0" fill="hold" nodeType="clickEffect">
                                  <p:stCondLst>
                                    <p:cond delay="0"/>
                                  </p:stCondLst>
                                  <p:childTnLst>
                                    <p:anim calcmode="discrete" valueType="str">
                                      <p:cBhvr>
                                        <p:cTn id="73" dur="1000"/>
                                        <p:tgtEl>
                                          <p:spTgt spid="3078"/>
                                        </p:tgtEl>
                                        <p:attrNameLst>
                                          <p:attrName>style.visibility</p:attrName>
                                        </p:attrNameLst>
                                      </p:cBhvr>
                                      <p:tavLst>
                                        <p:tav tm="0">
                                          <p:val>
                                            <p:strVal val="hidden"/>
                                          </p:val>
                                        </p:tav>
                                        <p:tav tm="50000">
                                          <p:val>
                                            <p:strVal val="visible"/>
                                          </p:val>
                                        </p:tav>
                                      </p:tavLst>
                                    </p:anim>
                                    <p:set>
                                      <p:cBhvr>
                                        <p:cTn id="74" dur="1" fill="hold">
                                          <p:stCondLst>
                                            <p:cond delay="999"/>
                                          </p:stCondLst>
                                        </p:cTn>
                                        <p:tgtEl>
                                          <p:spTgt spid="3078"/>
                                        </p:tgtEl>
                                        <p:attrNameLst>
                                          <p:attrName>style.visibility</p:attrName>
                                        </p:attrNameLst>
                                      </p:cBhvr>
                                      <p:to>
                                        <p:strVal val="hidden"/>
                                      </p:to>
                                    </p:set>
                                  </p:childTnLst>
                                </p:cTn>
                              </p:par>
                              <p:par>
                                <p:cTn id="75" presetID="11" presetClass="exit" presetSubtype="0" fill="hold" nodeType="withEffect">
                                  <p:stCondLst>
                                    <p:cond delay="0"/>
                                  </p:stCondLst>
                                  <p:childTnLst>
                                    <p:anim calcmode="discrete" valueType="str">
                                      <p:cBhvr>
                                        <p:cTn id="76" dur="1000"/>
                                        <p:tgtEl>
                                          <p:spTgt spid="3079"/>
                                        </p:tgtEl>
                                        <p:attrNameLst>
                                          <p:attrName>style.visibility</p:attrName>
                                        </p:attrNameLst>
                                      </p:cBhvr>
                                      <p:tavLst>
                                        <p:tav tm="0">
                                          <p:val>
                                            <p:strVal val="hidden"/>
                                          </p:val>
                                        </p:tav>
                                        <p:tav tm="50000">
                                          <p:val>
                                            <p:strVal val="visible"/>
                                          </p:val>
                                        </p:tav>
                                      </p:tavLst>
                                    </p:anim>
                                    <p:set>
                                      <p:cBhvr>
                                        <p:cTn id="77" dur="1" fill="hold">
                                          <p:stCondLst>
                                            <p:cond delay="999"/>
                                          </p:stCondLst>
                                        </p:cTn>
                                        <p:tgtEl>
                                          <p:spTgt spid="3079"/>
                                        </p:tgtEl>
                                        <p:attrNameLst>
                                          <p:attrName>style.visibility</p:attrName>
                                        </p:attrNameLst>
                                      </p:cBhvr>
                                      <p:to>
                                        <p:strVal val="hidden"/>
                                      </p:to>
                                    </p:set>
                                  </p:childTnLst>
                                </p:cTn>
                              </p:par>
                              <p:par>
                                <p:cTn id="78" presetID="11" presetClass="exit" presetSubtype="0" fill="hold" nodeType="withEffect">
                                  <p:stCondLst>
                                    <p:cond delay="0"/>
                                  </p:stCondLst>
                                  <p:childTnLst>
                                    <p:anim calcmode="discrete" valueType="str">
                                      <p:cBhvr>
                                        <p:cTn id="79" dur="1000"/>
                                        <p:tgtEl>
                                          <p:spTgt spid="3080"/>
                                        </p:tgtEl>
                                        <p:attrNameLst>
                                          <p:attrName>style.visibility</p:attrName>
                                        </p:attrNameLst>
                                      </p:cBhvr>
                                      <p:tavLst>
                                        <p:tav tm="0">
                                          <p:val>
                                            <p:strVal val="hidden"/>
                                          </p:val>
                                        </p:tav>
                                        <p:tav tm="50000">
                                          <p:val>
                                            <p:strVal val="visible"/>
                                          </p:val>
                                        </p:tav>
                                      </p:tavLst>
                                    </p:anim>
                                    <p:set>
                                      <p:cBhvr>
                                        <p:cTn id="80" dur="1" fill="hold">
                                          <p:stCondLst>
                                            <p:cond delay="999"/>
                                          </p:stCondLst>
                                        </p:cTn>
                                        <p:tgtEl>
                                          <p:spTgt spid="3080"/>
                                        </p:tgtEl>
                                        <p:attrNameLst>
                                          <p:attrName>style.visibility</p:attrName>
                                        </p:attrNameLst>
                                      </p:cBhvr>
                                      <p:to>
                                        <p:strVal val="hidden"/>
                                      </p:to>
                                    </p:set>
                                  </p:childTnLst>
                                </p:cTn>
                              </p:par>
                              <p:par>
                                <p:cTn id="81" presetID="11" presetClass="exit" presetSubtype="0" fill="hold" nodeType="withEffect">
                                  <p:stCondLst>
                                    <p:cond delay="0"/>
                                  </p:stCondLst>
                                  <p:childTnLst>
                                    <p:anim calcmode="discrete" valueType="str">
                                      <p:cBhvr>
                                        <p:cTn id="82" dur="1000"/>
                                        <p:tgtEl>
                                          <p:spTgt spid="3077"/>
                                        </p:tgtEl>
                                        <p:attrNameLst>
                                          <p:attrName>style.visibility</p:attrName>
                                        </p:attrNameLst>
                                      </p:cBhvr>
                                      <p:tavLst>
                                        <p:tav tm="0">
                                          <p:val>
                                            <p:strVal val="hidden"/>
                                          </p:val>
                                        </p:tav>
                                        <p:tav tm="50000">
                                          <p:val>
                                            <p:strVal val="visible"/>
                                          </p:val>
                                        </p:tav>
                                      </p:tavLst>
                                    </p:anim>
                                    <p:set>
                                      <p:cBhvr>
                                        <p:cTn id="83" dur="1" fill="hold">
                                          <p:stCondLst>
                                            <p:cond delay="999"/>
                                          </p:stCondLst>
                                        </p:cTn>
                                        <p:tgtEl>
                                          <p:spTgt spid="307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nodeType="clickEffect">
                                  <p:stCondLst>
                                    <p:cond delay="0"/>
                                  </p:stCondLst>
                                  <p:iterate type="lt">
                                    <p:tmPct val="10000"/>
                                  </p:iterate>
                                  <p:childTnLst>
                                    <p:set>
                                      <p:cBhvr>
                                        <p:cTn id="87" dur="1" fill="hold">
                                          <p:stCondLst>
                                            <p:cond delay="0"/>
                                          </p:stCondLst>
                                        </p:cTn>
                                        <p:tgtEl>
                                          <p:spTgt spid="5">
                                            <p:txEl>
                                              <p:pRg st="3" end="3"/>
                                            </p:txEl>
                                          </p:spTgt>
                                        </p:tgtEl>
                                        <p:attrNameLst>
                                          <p:attrName>style.visibility</p:attrName>
                                        </p:attrNameLst>
                                      </p:cBhvr>
                                      <p:to>
                                        <p:strVal val="visible"/>
                                      </p:to>
                                    </p:set>
                                    <p:animEffect transition="in" filter="fade">
                                      <p:cBhvr>
                                        <p:cTn id="88" dur="1000"/>
                                        <p:tgtEl>
                                          <p:spTgt spid="5">
                                            <p:txEl>
                                              <p:pRg st="3" end="3"/>
                                            </p:txEl>
                                          </p:spTgt>
                                        </p:tgtEl>
                                      </p:cBhvr>
                                    </p:animEffect>
                                    <p:anim calcmode="lin" valueType="num">
                                      <p:cBhvr>
                                        <p:cTn id="89"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90"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0" presetClass="exit" presetSubtype="0" fill="hold" grpId="0" nodeType="clickEffect">
                                  <p:stCondLst>
                                    <p:cond delay="0"/>
                                  </p:stCondLst>
                                  <p:iterate type="lt">
                                    <p:tmPct val="0"/>
                                  </p:iterate>
                                  <p:childTnLst>
                                    <p:animEffect transition="out" filter="wedge">
                                      <p:cBhvr>
                                        <p:cTn id="94" dur="2000"/>
                                        <p:tgtEl>
                                          <p:spTgt spid="5">
                                            <p:txEl>
                                              <p:pRg st="0" end="0"/>
                                            </p:txEl>
                                          </p:spTgt>
                                        </p:tgtEl>
                                      </p:cBhvr>
                                    </p:animEffect>
                                    <p:set>
                                      <p:cBhvr>
                                        <p:cTn id="95" dur="1" fill="hold">
                                          <p:stCondLst>
                                            <p:cond delay="1999"/>
                                          </p:stCondLst>
                                        </p:cTn>
                                        <p:tgtEl>
                                          <p:spTgt spid="5">
                                            <p:txEl>
                                              <p:pRg st="0" end="0"/>
                                            </p:txEl>
                                          </p:spTgt>
                                        </p:tgtEl>
                                        <p:attrNameLst>
                                          <p:attrName>style.visibility</p:attrName>
                                        </p:attrNameLst>
                                      </p:cBhvr>
                                      <p:to>
                                        <p:strVal val="hidden"/>
                                      </p:to>
                                    </p:set>
                                  </p:childTnLst>
                                </p:cTn>
                              </p:par>
                              <p:par>
                                <p:cTn id="96" presetID="20" presetClass="exit" presetSubtype="0" fill="hold" grpId="0" nodeType="withEffect">
                                  <p:stCondLst>
                                    <p:cond delay="0"/>
                                  </p:stCondLst>
                                  <p:iterate type="lt">
                                    <p:tmPct val="0"/>
                                  </p:iterate>
                                  <p:childTnLst>
                                    <p:animEffect transition="out" filter="wedge">
                                      <p:cBhvr>
                                        <p:cTn id="97" dur="2000"/>
                                        <p:tgtEl>
                                          <p:spTgt spid="5">
                                            <p:txEl>
                                              <p:pRg st="1" end="1"/>
                                            </p:txEl>
                                          </p:spTgt>
                                        </p:tgtEl>
                                      </p:cBhvr>
                                    </p:animEffect>
                                    <p:set>
                                      <p:cBhvr>
                                        <p:cTn id="98" dur="1" fill="hold">
                                          <p:stCondLst>
                                            <p:cond delay="1999"/>
                                          </p:stCondLst>
                                        </p:cTn>
                                        <p:tgtEl>
                                          <p:spTgt spid="5">
                                            <p:txEl>
                                              <p:pRg st="1" end="1"/>
                                            </p:txEl>
                                          </p:spTgt>
                                        </p:tgtEl>
                                        <p:attrNameLst>
                                          <p:attrName>style.visibility</p:attrName>
                                        </p:attrNameLst>
                                      </p:cBhvr>
                                      <p:to>
                                        <p:strVal val="hidden"/>
                                      </p:to>
                                    </p:set>
                                  </p:childTnLst>
                                </p:cTn>
                              </p:par>
                              <p:par>
                                <p:cTn id="99" presetID="20" presetClass="exit" presetSubtype="0" fill="hold" grpId="0" nodeType="withEffect">
                                  <p:stCondLst>
                                    <p:cond delay="0"/>
                                  </p:stCondLst>
                                  <p:iterate type="lt">
                                    <p:tmPct val="0"/>
                                  </p:iterate>
                                  <p:childTnLst>
                                    <p:animEffect transition="out" filter="wedge">
                                      <p:cBhvr>
                                        <p:cTn id="100" dur="2000"/>
                                        <p:tgtEl>
                                          <p:spTgt spid="5">
                                            <p:txEl>
                                              <p:pRg st="2" end="2"/>
                                            </p:txEl>
                                          </p:spTgt>
                                        </p:tgtEl>
                                      </p:cBhvr>
                                    </p:animEffect>
                                    <p:set>
                                      <p:cBhvr>
                                        <p:cTn id="101" dur="1" fill="hold">
                                          <p:stCondLst>
                                            <p:cond delay="1999"/>
                                          </p:stCondLst>
                                        </p:cTn>
                                        <p:tgtEl>
                                          <p:spTgt spid="5">
                                            <p:txEl>
                                              <p:pRg st="2" end="2"/>
                                            </p:txEl>
                                          </p:spTgt>
                                        </p:tgtEl>
                                        <p:attrNameLst>
                                          <p:attrName>style.visibility</p:attrName>
                                        </p:attrNameLst>
                                      </p:cBhvr>
                                      <p:to>
                                        <p:strVal val="hidden"/>
                                      </p:to>
                                    </p:set>
                                  </p:childTnLst>
                                </p:cTn>
                              </p:par>
                              <p:par>
                                <p:cTn id="102" presetID="20" presetClass="exit" presetSubtype="0" fill="hold" grpId="0" nodeType="withEffect">
                                  <p:stCondLst>
                                    <p:cond delay="0"/>
                                  </p:stCondLst>
                                  <p:iterate type="lt">
                                    <p:tmPct val="0"/>
                                  </p:iterate>
                                  <p:childTnLst>
                                    <p:animEffect transition="out" filter="wedge">
                                      <p:cBhvr>
                                        <p:cTn id="103" dur="2000"/>
                                        <p:tgtEl>
                                          <p:spTgt spid="5">
                                            <p:txEl>
                                              <p:pRg st="3" end="3"/>
                                            </p:txEl>
                                          </p:spTgt>
                                        </p:tgtEl>
                                      </p:cBhvr>
                                    </p:animEffect>
                                    <p:set>
                                      <p:cBhvr>
                                        <p:cTn id="104" dur="1" fill="hold">
                                          <p:stCondLst>
                                            <p:cond delay="1999"/>
                                          </p:stCondLst>
                                        </p:cTn>
                                        <p:tgtEl>
                                          <p:spTgt spid="5">
                                            <p:txEl>
                                              <p:pRg st="3" end="3"/>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0" presetClass="exit" presetSubtype="0" fill="hold" nodeType="clickEffect">
                                  <p:stCondLst>
                                    <p:cond delay="0"/>
                                  </p:stCondLst>
                                  <p:childTnLst>
                                    <p:animEffect transition="out" filter="wedge">
                                      <p:cBhvr>
                                        <p:cTn id="108" dur="2000"/>
                                        <p:tgtEl>
                                          <p:spTgt spid="3074"/>
                                        </p:tgtEl>
                                      </p:cBhvr>
                                    </p:animEffect>
                                    <p:set>
                                      <p:cBhvr>
                                        <p:cTn id="109" dur="1" fill="hold">
                                          <p:stCondLst>
                                            <p:cond delay="1999"/>
                                          </p:stCondLst>
                                        </p:cTn>
                                        <p:tgtEl>
                                          <p:spTgt spid="307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0" presetClass="entr" presetSubtype="0" fill="hold" nodeType="clickEffect">
                                  <p:stCondLst>
                                    <p:cond delay="0"/>
                                  </p:stCondLst>
                                  <p:childTnLst>
                                    <p:set>
                                      <p:cBhvr>
                                        <p:cTn id="113" dur="1" fill="hold">
                                          <p:stCondLst>
                                            <p:cond delay="0"/>
                                          </p:stCondLst>
                                        </p:cTn>
                                        <p:tgtEl>
                                          <p:spTgt spid="3081"/>
                                        </p:tgtEl>
                                        <p:attrNameLst>
                                          <p:attrName>style.visibility</p:attrName>
                                        </p:attrNameLst>
                                      </p:cBhvr>
                                      <p:to>
                                        <p:strVal val="visible"/>
                                      </p:to>
                                    </p:set>
                                    <p:animEffect transition="in" filter="wedge">
                                      <p:cBhvr>
                                        <p:cTn id="114" dur="2000"/>
                                        <p:tgtEl>
                                          <p:spTgt spid="3081"/>
                                        </p:tgtEl>
                                      </p:cBhvr>
                                    </p:animEffect>
                                  </p:childTnLst>
                                </p:cTn>
                              </p:par>
                            </p:childTnLst>
                          </p:cTn>
                        </p:par>
                      </p:childTnLst>
                    </p:cTn>
                  </p:par>
                  <p:par>
                    <p:cTn id="115" fill="hold">
                      <p:stCondLst>
                        <p:cond delay="indefinite"/>
                      </p:stCondLst>
                      <p:childTnLst>
                        <p:par>
                          <p:cTn id="116" fill="hold">
                            <p:stCondLst>
                              <p:cond delay="0"/>
                            </p:stCondLst>
                            <p:childTnLst>
                              <p:par>
                                <p:cTn id="117" presetID="40" presetClass="entr" presetSubtype="0" fill="hold" nodeType="clickEffect">
                                  <p:stCondLst>
                                    <p:cond delay="0"/>
                                  </p:stCondLst>
                                  <p:iterate type="lt">
                                    <p:tmPct val="10000"/>
                                  </p:iterate>
                                  <p:childTnLst>
                                    <p:set>
                                      <p:cBhvr>
                                        <p:cTn id="118" dur="1" fill="hold">
                                          <p:stCondLst>
                                            <p:cond delay="0"/>
                                          </p:stCondLst>
                                        </p:cTn>
                                        <p:tgtEl>
                                          <p:spTgt spid="6">
                                            <p:txEl>
                                              <p:pRg st="0" end="0"/>
                                            </p:txEl>
                                          </p:spTgt>
                                        </p:tgtEl>
                                        <p:attrNameLst>
                                          <p:attrName>style.visibility</p:attrName>
                                        </p:attrNameLst>
                                      </p:cBhvr>
                                      <p:to>
                                        <p:strVal val="visible"/>
                                      </p:to>
                                    </p:set>
                                    <p:animEffect transition="in" filter="fade">
                                      <p:cBhvr>
                                        <p:cTn id="119" dur="1000"/>
                                        <p:tgtEl>
                                          <p:spTgt spid="6">
                                            <p:txEl>
                                              <p:pRg st="0" end="0"/>
                                            </p:txEl>
                                          </p:spTgt>
                                        </p:tgtEl>
                                      </p:cBhvr>
                                    </p:animEffect>
                                    <p:anim calcmode="lin" valueType="num">
                                      <p:cBhvr>
                                        <p:cTn id="120"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21"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0" presetClass="entr" presetSubtype="0" fill="hold" nodeType="clickEffect">
                                  <p:stCondLst>
                                    <p:cond delay="0"/>
                                  </p:stCondLst>
                                  <p:iterate type="lt">
                                    <p:tmPct val="10000"/>
                                  </p:iterate>
                                  <p:childTnLst>
                                    <p:set>
                                      <p:cBhvr>
                                        <p:cTn id="125" dur="1" fill="hold">
                                          <p:stCondLst>
                                            <p:cond delay="0"/>
                                          </p:stCondLst>
                                        </p:cTn>
                                        <p:tgtEl>
                                          <p:spTgt spid="6">
                                            <p:txEl>
                                              <p:pRg st="1" end="1"/>
                                            </p:txEl>
                                          </p:spTgt>
                                        </p:tgtEl>
                                        <p:attrNameLst>
                                          <p:attrName>style.visibility</p:attrName>
                                        </p:attrNameLst>
                                      </p:cBhvr>
                                      <p:to>
                                        <p:strVal val="visible"/>
                                      </p:to>
                                    </p:set>
                                    <p:animEffect transition="in" filter="fade">
                                      <p:cBhvr>
                                        <p:cTn id="126" dur="1000"/>
                                        <p:tgtEl>
                                          <p:spTgt spid="6">
                                            <p:txEl>
                                              <p:pRg st="1" end="1"/>
                                            </p:txEl>
                                          </p:spTgt>
                                        </p:tgtEl>
                                      </p:cBhvr>
                                    </p:animEffect>
                                    <p:anim calcmode="lin" valueType="num">
                                      <p:cBhvr>
                                        <p:cTn id="127"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28"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8" presetClass="entr" presetSubtype="12" fill="hold" nodeType="clickEffect">
                                  <p:stCondLst>
                                    <p:cond delay="0"/>
                                  </p:stCondLst>
                                  <p:childTnLst>
                                    <p:set>
                                      <p:cBhvr>
                                        <p:cTn id="132" dur="1" fill="hold">
                                          <p:stCondLst>
                                            <p:cond delay="0"/>
                                          </p:stCondLst>
                                        </p:cTn>
                                        <p:tgtEl>
                                          <p:spTgt spid="6">
                                            <p:txEl>
                                              <p:pRg st="2" end="2"/>
                                            </p:txEl>
                                          </p:spTgt>
                                        </p:tgtEl>
                                        <p:attrNameLst>
                                          <p:attrName>style.visibility</p:attrName>
                                        </p:attrNameLst>
                                      </p:cBhvr>
                                      <p:to>
                                        <p:strVal val="visible"/>
                                      </p:to>
                                    </p:set>
                                    <p:animEffect transition="in" filter="strips(downLeft)">
                                      <p:cBhvr>
                                        <p:cTn id="133" dur="500"/>
                                        <p:tgtEl>
                                          <p:spTgt spid="6">
                                            <p:txEl>
                                              <p:pRg st="2" end="2"/>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18" presetClass="exit" presetSubtype="12" fill="hold" grpId="0" nodeType="clickEffect">
                                  <p:stCondLst>
                                    <p:cond delay="0"/>
                                  </p:stCondLst>
                                  <p:iterate type="lt">
                                    <p:tmPct val="0"/>
                                  </p:iterate>
                                  <p:childTnLst>
                                    <p:animEffect transition="out" filter="strips(downLeft)">
                                      <p:cBhvr>
                                        <p:cTn id="137" dur="500"/>
                                        <p:tgtEl>
                                          <p:spTgt spid="6">
                                            <p:txEl>
                                              <p:pRg st="0" end="0"/>
                                            </p:txEl>
                                          </p:spTgt>
                                        </p:tgtEl>
                                      </p:cBhvr>
                                    </p:animEffect>
                                    <p:set>
                                      <p:cBhvr>
                                        <p:cTn id="138" dur="1" fill="hold">
                                          <p:stCondLst>
                                            <p:cond delay="499"/>
                                          </p:stCondLst>
                                        </p:cTn>
                                        <p:tgtEl>
                                          <p:spTgt spid="6">
                                            <p:txEl>
                                              <p:pRg st="0" end="0"/>
                                            </p:txEl>
                                          </p:spTgt>
                                        </p:tgtEl>
                                        <p:attrNameLst>
                                          <p:attrName>style.visibility</p:attrName>
                                        </p:attrNameLst>
                                      </p:cBhvr>
                                      <p:to>
                                        <p:strVal val="hidden"/>
                                      </p:to>
                                    </p:set>
                                  </p:childTnLst>
                                </p:cTn>
                              </p:par>
                              <p:par>
                                <p:cTn id="139" presetID="18" presetClass="exit" presetSubtype="12" fill="hold" grpId="0" nodeType="withEffect">
                                  <p:stCondLst>
                                    <p:cond delay="0"/>
                                  </p:stCondLst>
                                  <p:iterate type="lt">
                                    <p:tmPct val="0"/>
                                  </p:iterate>
                                  <p:childTnLst>
                                    <p:animEffect transition="out" filter="strips(downLeft)">
                                      <p:cBhvr>
                                        <p:cTn id="140" dur="500"/>
                                        <p:tgtEl>
                                          <p:spTgt spid="6">
                                            <p:txEl>
                                              <p:pRg st="1" end="1"/>
                                            </p:txEl>
                                          </p:spTgt>
                                        </p:tgtEl>
                                      </p:cBhvr>
                                    </p:animEffect>
                                    <p:set>
                                      <p:cBhvr>
                                        <p:cTn id="141" dur="1" fill="hold">
                                          <p:stCondLst>
                                            <p:cond delay="499"/>
                                          </p:stCondLst>
                                        </p:cTn>
                                        <p:tgtEl>
                                          <p:spTgt spid="6">
                                            <p:txEl>
                                              <p:pRg st="1" end="1"/>
                                            </p:txEl>
                                          </p:spTgt>
                                        </p:tgtEl>
                                        <p:attrNameLst>
                                          <p:attrName>style.visibility</p:attrName>
                                        </p:attrNameLst>
                                      </p:cBhvr>
                                      <p:to>
                                        <p:strVal val="hidden"/>
                                      </p:to>
                                    </p:set>
                                  </p:childTnLst>
                                </p:cTn>
                              </p:par>
                              <p:par>
                                <p:cTn id="142" presetID="18" presetClass="exit" presetSubtype="12" fill="hold" grpId="0" nodeType="withEffect">
                                  <p:stCondLst>
                                    <p:cond delay="0"/>
                                  </p:stCondLst>
                                  <p:childTnLst>
                                    <p:animEffect transition="out" filter="strips(downLeft)">
                                      <p:cBhvr>
                                        <p:cTn id="143" dur="500"/>
                                        <p:tgtEl>
                                          <p:spTgt spid="6">
                                            <p:txEl>
                                              <p:pRg st="2" end="2"/>
                                            </p:txEl>
                                          </p:spTgt>
                                        </p:tgtEl>
                                      </p:cBhvr>
                                    </p:animEffect>
                                    <p:set>
                                      <p:cBhvr>
                                        <p:cTn id="144"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0" presetClass="exit" presetSubtype="0" fill="hold" nodeType="clickEffect">
                                  <p:stCondLst>
                                    <p:cond delay="0"/>
                                  </p:stCondLst>
                                  <p:childTnLst>
                                    <p:animEffect transition="out" filter="wedge">
                                      <p:cBhvr>
                                        <p:cTn id="148" dur="2000"/>
                                        <p:tgtEl>
                                          <p:spTgt spid="3081"/>
                                        </p:tgtEl>
                                      </p:cBhvr>
                                    </p:animEffect>
                                    <p:set>
                                      <p:cBhvr>
                                        <p:cTn id="149" dur="1" fill="hold">
                                          <p:stCondLst>
                                            <p:cond delay="1999"/>
                                          </p:stCondLst>
                                        </p:cTn>
                                        <p:tgtEl>
                                          <p:spTgt spid="30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D:\music\DragonS\Celia\Journal\savane.jpg"/>
          <p:cNvPicPr>
            <a:picLocks noChangeAspect="1" noChangeArrowheads="1"/>
          </p:cNvPicPr>
          <p:nvPr/>
        </p:nvPicPr>
        <p:blipFill>
          <a:blip r:embed="rId2" cstate="print"/>
          <a:srcRect/>
          <a:stretch>
            <a:fillRect/>
          </a:stretch>
        </p:blipFill>
        <p:spPr bwMode="auto">
          <a:xfrm>
            <a:off x="0" y="0"/>
            <a:ext cx="2843808" cy="6858000"/>
          </a:xfrm>
          <a:prstGeom prst="rect">
            <a:avLst/>
          </a:prstGeom>
          <a:noFill/>
        </p:spPr>
      </p:pic>
      <p:pic>
        <p:nvPicPr>
          <p:cNvPr id="4098" name="Picture 2" descr="D:\music\DragonS\Celia\Journal\BAUD-la-fontaine-de-sang.jpg"/>
          <p:cNvPicPr>
            <a:picLocks noChangeAspect="1" noChangeArrowheads="1"/>
          </p:cNvPicPr>
          <p:nvPr/>
        </p:nvPicPr>
        <p:blipFill>
          <a:blip r:embed="rId3" cstate="print"/>
          <a:srcRect/>
          <a:stretch>
            <a:fillRect/>
          </a:stretch>
        </p:blipFill>
        <p:spPr bwMode="auto">
          <a:xfrm>
            <a:off x="4283968" y="0"/>
            <a:ext cx="4860031" cy="6857999"/>
          </a:xfrm>
          <a:prstGeom prst="rect">
            <a:avLst/>
          </a:prstGeom>
          <a:noFill/>
        </p:spPr>
      </p:pic>
      <p:sp>
        <p:nvSpPr>
          <p:cNvPr id="4" name="ZoneTexte 3"/>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E</a:t>
            </a:r>
            <a:endParaRPr lang="en-US" sz="4000" dirty="0">
              <a:solidFill>
                <a:srgbClr val="5DF743"/>
              </a:solidFill>
            </a:endParaRPr>
          </a:p>
        </p:txBody>
      </p:sp>
      <p:sp>
        <p:nvSpPr>
          <p:cNvPr id="5" name="ZoneTexte 4"/>
          <p:cNvSpPr txBox="1"/>
          <p:nvPr/>
        </p:nvSpPr>
        <p:spPr>
          <a:xfrm>
            <a:off x="107504" y="1217652"/>
            <a:ext cx="4176464" cy="3939540"/>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Sang pour Sang </a:t>
            </a:r>
            <a:r>
              <a:rPr lang="fr-FR" dirty="0" smtClean="0">
                <a:latin typeface="Matura MT Script Capitals" pitchFamily="66" charset="0"/>
              </a:rPr>
              <a:t>– </a:t>
            </a:r>
            <a:r>
              <a:rPr lang="fr-FR" dirty="0" smtClean="0">
                <a:solidFill>
                  <a:srgbClr val="008BBC"/>
                </a:solidFill>
                <a:latin typeface="Matura MT Script Capitals" pitchFamily="66" charset="0"/>
              </a:rPr>
              <a:t>AS </a:t>
            </a:r>
            <a:r>
              <a:rPr lang="fr-FR" dirty="0" err="1" smtClean="0">
                <a:solidFill>
                  <a:srgbClr val="008BBC"/>
                </a:solidFill>
                <a:latin typeface="Matura MT Script Capitals" pitchFamily="66" charset="0"/>
              </a:rPr>
              <a:t>Berchères</a:t>
            </a:r>
            <a:r>
              <a:rPr lang="fr-FR" dirty="0" smtClean="0">
                <a:solidFill>
                  <a:srgbClr val="008BBC"/>
                </a:solidFill>
                <a:latin typeface="Matura MT Script Capitals" pitchFamily="66" charset="0"/>
              </a:rPr>
              <a:t> les Pierres A</a:t>
            </a:r>
            <a:r>
              <a:rPr lang="fr-FR" dirty="0" smtClean="0">
                <a:latin typeface="Matura MT Script Capitals" pitchFamily="66" charset="0"/>
              </a:rPr>
              <a:t> :</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Grand match du gardien des </a:t>
            </a:r>
            <a:r>
              <a:rPr lang="fr-FR" sz="1600" dirty="0" smtClean="0">
                <a:solidFill>
                  <a:srgbClr val="FF0000"/>
                </a:solidFill>
                <a:latin typeface="Matura MT Script Capitals" pitchFamily="66" charset="0"/>
              </a:rPr>
              <a:t>Sang pour Sang</a:t>
            </a:r>
            <a:r>
              <a:rPr lang="fr-FR" sz="1600" dirty="0" smtClean="0">
                <a:latin typeface="Matura MT Script Capitals" pitchFamily="66" charset="0"/>
              </a:rPr>
              <a:t> qui a retardé l’échéance tant qu’il a pu mais a fini par céder sous les jets de pierres.</a:t>
            </a:r>
          </a:p>
          <a:p>
            <a:pPr algn="just">
              <a:tabLst>
                <a:tab pos="361950" algn="l"/>
              </a:tabLst>
            </a:pPr>
            <a:r>
              <a:rPr lang="fr-FR" sz="1600" dirty="0" smtClean="0">
                <a:latin typeface="Matura MT Script Capitals" pitchFamily="66" charset="0"/>
              </a:rPr>
              <a:t> La saignée commença à la 19éme minute sur un pénalty de </a:t>
            </a:r>
            <a:r>
              <a:rPr lang="fr-FR" sz="1600" dirty="0" smtClean="0">
                <a:solidFill>
                  <a:srgbClr val="008BBC"/>
                </a:solidFill>
                <a:latin typeface="Matura MT Script Capitals" pitchFamily="66" charset="0"/>
              </a:rPr>
              <a:t>florian1306</a:t>
            </a:r>
            <a:r>
              <a:rPr lang="fr-FR" sz="1600" dirty="0" smtClean="0">
                <a:latin typeface="Matura MT Script Capitals" pitchFamily="66" charset="0"/>
              </a:rPr>
              <a:t>, continua par un coup de tête de </a:t>
            </a:r>
            <a:r>
              <a:rPr lang="fr-FR" sz="1600" dirty="0" err="1" smtClean="0">
                <a:solidFill>
                  <a:srgbClr val="008BBC"/>
                </a:solidFill>
                <a:latin typeface="Matura MT Script Capitals" pitchFamily="66" charset="0"/>
              </a:rPr>
              <a:t>Babrice</a:t>
            </a:r>
            <a:r>
              <a:rPr lang="fr-FR" sz="1600" dirty="0" smtClean="0">
                <a:latin typeface="Matura MT Script Capitals" pitchFamily="66" charset="0"/>
              </a:rPr>
              <a:t> à la 32éme pour se finir à la 38éme par un nouveau but de </a:t>
            </a:r>
            <a:r>
              <a:rPr lang="fr-FR" sz="1600" dirty="0" smtClean="0">
                <a:solidFill>
                  <a:srgbClr val="008BBC"/>
                </a:solidFill>
                <a:latin typeface="Matura MT Script Capitals" pitchFamily="66" charset="0"/>
              </a:rPr>
              <a:t>Miguel LOPEZ</a:t>
            </a:r>
            <a:r>
              <a:rPr lang="fr-FR" sz="1600" dirty="0" smtClean="0">
                <a:latin typeface="Matura MT Script Capitals" pitchFamily="66" charset="0"/>
              </a:rPr>
              <a:t>. La 2éme mi-temps ne fût qu’une attaque défense avec comme dernier rempart </a:t>
            </a:r>
            <a:r>
              <a:rPr lang="fr-FR" sz="1600" dirty="0" err="1" smtClean="0">
                <a:solidFill>
                  <a:srgbClr val="FF0000"/>
                </a:solidFill>
                <a:latin typeface="Matura MT Script Capitals" pitchFamily="66" charset="0"/>
              </a:rPr>
              <a:t>Gigsy</a:t>
            </a:r>
            <a:r>
              <a:rPr lang="fr-FR" sz="1600" dirty="0" smtClean="0">
                <a:latin typeface="Matura MT Script Capitals" pitchFamily="66" charset="0"/>
              </a:rPr>
              <a:t>.</a:t>
            </a:r>
            <a:endParaRPr lang="fr-FR" dirty="0" smtClean="0">
              <a:latin typeface="Matura MT Script Capitals" pitchFamily="66" charset="0"/>
            </a:endParaRPr>
          </a:p>
          <a:p>
            <a:r>
              <a:rPr lang="fr-FR" dirty="0" smtClean="0"/>
              <a:t/>
            </a:r>
            <a:br>
              <a:rPr lang="fr-FR" dirty="0" smtClean="0"/>
            </a:br>
            <a:r>
              <a:rPr lang="fr-FR" dirty="0" smtClean="0">
                <a:latin typeface="Matura MT Script Capitals" pitchFamily="66" charset="0"/>
              </a:rPr>
              <a:t>Résultat : 0-</a:t>
            </a:r>
            <a:r>
              <a:rPr lang="fr-FR" dirty="0" smtClean="0">
                <a:solidFill>
                  <a:srgbClr val="008BBC"/>
                </a:solidFill>
                <a:latin typeface="Matura MT Script Capitals" pitchFamily="66" charset="0"/>
              </a:rPr>
              <a:t>3</a:t>
            </a:r>
            <a:endParaRPr lang="en-US" dirty="0">
              <a:solidFill>
                <a:srgbClr val="008BBC"/>
              </a:solidFill>
              <a:latin typeface="Matura MT Script Capitals" pitchFamily="66" charset="0"/>
            </a:endParaRPr>
          </a:p>
        </p:txBody>
      </p:sp>
      <p:sp>
        <p:nvSpPr>
          <p:cNvPr id="6" name="ZoneTexte 5"/>
          <p:cNvSpPr txBox="1"/>
          <p:nvPr/>
        </p:nvSpPr>
        <p:spPr>
          <a:xfrm>
            <a:off x="2807296" y="579358"/>
            <a:ext cx="6336704" cy="6555641"/>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Real Madrid CF </a:t>
            </a:r>
            <a:r>
              <a:rPr lang="fr-FR" dirty="0" smtClean="0">
                <a:latin typeface="Matura MT Script Capitals" pitchFamily="66" charset="0"/>
              </a:rPr>
              <a:t>– </a:t>
            </a:r>
            <a:r>
              <a:rPr lang="fr-FR" dirty="0" smtClean="0">
                <a:solidFill>
                  <a:srgbClr val="008BBC"/>
                </a:solidFill>
                <a:latin typeface="Matura MT Script Capitals" pitchFamily="66" charset="0"/>
              </a:rPr>
              <a:t>Les </a:t>
            </a:r>
            <a:r>
              <a:rPr lang="fr-FR" dirty="0" err="1" smtClean="0">
                <a:solidFill>
                  <a:srgbClr val="008BBC"/>
                </a:solidFill>
                <a:latin typeface="Matura MT Script Capitals" pitchFamily="66" charset="0"/>
              </a:rPr>
              <a:t>ind</a:t>
            </a:r>
            <a:r>
              <a:rPr lang="fr-FR" dirty="0" smtClean="0">
                <a:solidFill>
                  <a:srgbClr val="008BBC"/>
                </a:solidFill>
                <a:latin typeface="Matura MT Script Capitals" pitchFamily="66" charset="0"/>
              </a:rPr>
              <a:t>-OM-</a:t>
            </a:r>
            <a:r>
              <a:rPr lang="fr-FR" dirty="0" err="1" smtClean="0">
                <a:solidFill>
                  <a:srgbClr val="008BBC"/>
                </a:solidFill>
                <a:latin typeface="Matura MT Script Capitals" pitchFamily="66" charset="0"/>
              </a:rPr>
              <a:t>ptables</a:t>
            </a:r>
            <a:r>
              <a:rPr lang="fr-FR" dirty="0" smtClean="0">
                <a:solidFill>
                  <a:srgbClr val="008BBC"/>
                </a:solidFill>
                <a:latin typeface="Matura MT Script Capitals" pitchFamily="66" charset="0"/>
              </a:rPr>
              <a:t> </a:t>
            </a:r>
            <a:r>
              <a:rPr lang="fr-FR" dirty="0" smtClean="0">
                <a:latin typeface="Matura MT Script Capitals" pitchFamily="66" charset="0"/>
              </a:rPr>
              <a:t>:</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500" dirty="0" smtClean="0">
                <a:latin typeface="Matura MT Script Capitals" pitchFamily="66" charset="0"/>
              </a:rPr>
              <a:t>Les lions ont fait de la gelée royale avec le </a:t>
            </a:r>
            <a:r>
              <a:rPr lang="fr-FR" sz="1500" dirty="0" smtClean="0">
                <a:solidFill>
                  <a:srgbClr val="FF0000"/>
                </a:solidFill>
                <a:latin typeface="Matura MT Script Capitals" pitchFamily="66" charset="0"/>
              </a:rPr>
              <a:t>Real Madrid</a:t>
            </a:r>
            <a:r>
              <a:rPr lang="fr-FR" sz="1500" dirty="0" smtClean="0">
                <a:latin typeface="Matura MT Script Capitals" pitchFamily="66" charset="0"/>
              </a:rPr>
              <a:t>. Apparemment ce match n’intéressait personne, même pas les joueurs, puisque nous avions 3 absents chez le </a:t>
            </a:r>
            <a:r>
              <a:rPr lang="fr-FR" sz="1500" dirty="0" smtClean="0">
                <a:solidFill>
                  <a:srgbClr val="FF0000"/>
                </a:solidFill>
                <a:latin typeface="Matura MT Script Capitals" pitchFamily="66" charset="0"/>
              </a:rPr>
              <a:t>Real</a:t>
            </a:r>
            <a:r>
              <a:rPr lang="fr-FR" sz="1500" dirty="0" smtClean="0">
                <a:latin typeface="Matura MT Script Capitals" pitchFamily="66" charset="0"/>
              </a:rPr>
              <a:t> et 2 pour les </a:t>
            </a:r>
            <a:r>
              <a:rPr lang="fr-FR" sz="1500" dirty="0" err="1" smtClean="0">
                <a:solidFill>
                  <a:srgbClr val="008BBC"/>
                </a:solidFill>
                <a:latin typeface="Matura MT Script Capitals" pitchFamily="66" charset="0"/>
              </a:rPr>
              <a:t>ind</a:t>
            </a:r>
            <a:r>
              <a:rPr lang="fr-FR" sz="1500" dirty="0" smtClean="0">
                <a:solidFill>
                  <a:srgbClr val="008BBC"/>
                </a:solidFill>
                <a:latin typeface="Matura MT Script Capitals" pitchFamily="66" charset="0"/>
              </a:rPr>
              <a:t>-OM-</a:t>
            </a:r>
            <a:r>
              <a:rPr lang="fr-FR" sz="1500" dirty="0" err="1" smtClean="0">
                <a:solidFill>
                  <a:srgbClr val="008BBC"/>
                </a:solidFill>
                <a:latin typeface="Matura MT Script Capitals" pitchFamily="66" charset="0"/>
              </a:rPr>
              <a:t>ptables</a:t>
            </a:r>
            <a:r>
              <a:rPr lang="fr-FR" sz="1500" dirty="0" smtClean="0">
                <a:latin typeface="Matura MT Script Capitals" pitchFamily="66" charset="0"/>
              </a:rPr>
              <a:t>. Pour ce qui est du score, 9 buts pas un de moins ou de plus et tous du même côté. On commence dès la 3éme minute où tintin apprend à Gaby ce qu’est un vrai journaliste en décrochant le scoop de marquer le 1er but. La galère se suit pour </a:t>
            </a:r>
            <a:r>
              <a:rPr lang="fr-FR" sz="1500" dirty="0" smtClean="0">
                <a:solidFill>
                  <a:srgbClr val="FF0000"/>
                </a:solidFill>
                <a:latin typeface="Matura MT Script Capitals" pitchFamily="66" charset="0"/>
              </a:rPr>
              <a:t>Gaby</a:t>
            </a:r>
            <a:r>
              <a:rPr lang="fr-FR" sz="1500" dirty="0" smtClean="0">
                <a:latin typeface="Matura MT Script Capitals" pitchFamily="66" charset="0"/>
              </a:rPr>
              <a:t> avec un 2éme but de </a:t>
            </a:r>
            <a:r>
              <a:rPr lang="fr-FR" sz="1500" dirty="0" err="1" smtClean="0">
                <a:solidFill>
                  <a:srgbClr val="008BBC"/>
                </a:solidFill>
                <a:latin typeface="Matura MT Script Capitals" pitchFamily="66" charset="0"/>
              </a:rPr>
              <a:t>Geno</a:t>
            </a:r>
            <a:r>
              <a:rPr lang="fr-FR" sz="1500" dirty="0" smtClean="0">
                <a:latin typeface="Matura MT Script Capitals" pitchFamily="66" charset="0"/>
              </a:rPr>
              <a:t> à la 10éme minute. </a:t>
            </a:r>
            <a:r>
              <a:rPr lang="fr-FR" sz="1500" dirty="0" smtClean="0">
                <a:solidFill>
                  <a:srgbClr val="008BBC"/>
                </a:solidFill>
                <a:latin typeface="Matura MT Script Capitals" pitchFamily="66" charset="0"/>
              </a:rPr>
              <a:t>Stefformars60</a:t>
            </a:r>
            <a:r>
              <a:rPr lang="fr-FR" sz="1500" dirty="0" smtClean="0">
                <a:latin typeface="Matura MT Script Capitals" pitchFamily="66" charset="0"/>
              </a:rPr>
              <a:t> fait un peu de ménage dans la cage de Gaby en y enlevant les quelques toiles d’araignées restantes à la 28éme minute . </a:t>
            </a:r>
            <a:r>
              <a:rPr lang="fr-FR" sz="1500" dirty="0" smtClean="0">
                <a:solidFill>
                  <a:srgbClr val="008BBC"/>
                </a:solidFill>
                <a:latin typeface="Matura MT Script Capitals" pitchFamily="66" charset="0"/>
              </a:rPr>
              <a:t>Tintin</a:t>
            </a:r>
            <a:r>
              <a:rPr lang="fr-FR" sz="1500" dirty="0" smtClean="0">
                <a:latin typeface="Matura MT Script Capitals" pitchFamily="66" charset="0"/>
              </a:rPr>
              <a:t> prend ensuite la tête d’affiche du match en crucifiant </a:t>
            </a:r>
            <a:r>
              <a:rPr lang="fr-FR" sz="1500" dirty="0" smtClean="0">
                <a:solidFill>
                  <a:srgbClr val="FF0000"/>
                </a:solidFill>
                <a:latin typeface="Matura MT Script Capitals" pitchFamily="66" charset="0"/>
              </a:rPr>
              <a:t>Gaby</a:t>
            </a:r>
            <a:r>
              <a:rPr lang="fr-FR" sz="1500" dirty="0" smtClean="0">
                <a:latin typeface="Matura MT Script Capitals" pitchFamily="66" charset="0"/>
              </a:rPr>
              <a:t> encore une fois à la 33éme minute. </a:t>
            </a:r>
            <a:r>
              <a:rPr lang="fr-FR" sz="1500" dirty="0" smtClean="0">
                <a:solidFill>
                  <a:srgbClr val="008BBC"/>
                </a:solidFill>
                <a:latin typeface="Matura MT Script Capitals" pitchFamily="66" charset="0"/>
              </a:rPr>
              <a:t>Stefformars60</a:t>
            </a:r>
            <a:r>
              <a:rPr lang="fr-FR" sz="1500" dirty="0" smtClean="0">
                <a:latin typeface="Matura MT Script Capitals" pitchFamily="66" charset="0"/>
              </a:rPr>
              <a:t> attiré par le challenge marque lui aussi son 2éme but de la soirée à la 48éme minute. Juste avant la mi-temps, rien ne va plus pour le </a:t>
            </a:r>
            <a:r>
              <a:rPr lang="fr-FR" sz="1500" dirty="0" smtClean="0">
                <a:solidFill>
                  <a:srgbClr val="FF0000"/>
                </a:solidFill>
                <a:latin typeface="Matura MT Script Capitals" pitchFamily="66" charset="0"/>
              </a:rPr>
              <a:t>Real</a:t>
            </a:r>
            <a:r>
              <a:rPr lang="fr-FR" sz="1500" dirty="0" smtClean="0">
                <a:latin typeface="Matura MT Script Capitals" pitchFamily="66" charset="0"/>
              </a:rPr>
              <a:t> puisque </a:t>
            </a:r>
            <a:r>
              <a:rPr lang="fr-FR" sz="1500" dirty="0" err="1" smtClean="0">
                <a:solidFill>
                  <a:srgbClr val="FF0000"/>
                </a:solidFill>
                <a:latin typeface="Matura MT Script Capitals" pitchFamily="66" charset="0"/>
              </a:rPr>
              <a:t>Tyranoactif</a:t>
            </a:r>
            <a:r>
              <a:rPr lang="fr-FR" sz="1500" dirty="0" smtClean="0">
                <a:latin typeface="Matura MT Script Capitals" pitchFamily="66" charset="0"/>
              </a:rPr>
              <a:t> qui avait déjà failli prendre un rouge pour un coup de boule à la 32éme minute, rentre dans le jeu de tintin et essaye de lui mettre un coup de poing. </a:t>
            </a:r>
            <a:r>
              <a:rPr lang="fr-FR" sz="1500" dirty="0" err="1" smtClean="0">
                <a:solidFill>
                  <a:srgbClr val="FF0000"/>
                </a:solidFill>
                <a:latin typeface="Matura MT Script Capitals" pitchFamily="66" charset="0"/>
              </a:rPr>
              <a:t>Tyranoactif</a:t>
            </a:r>
            <a:r>
              <a:rPr lang="fr-FR" sz="1500" dirty="0" smtClean="0">
                <a:latin typeface="Matura MT Script Capitals" pitchFamily="66" charset="0"/>
              </a:rPr>
              <a:t> est donc exclu dès la 45éme minute. </a:t>
            </a:r>
          </a:p>
          <a:p>
            <a:pPr algn="just">
              <a:tabLst>
                <a:tab pos="361950" algn="l"/>
              </a:tabLst>
            </a:pPr>
            <a:r>
              <a:rPr lang="fr-FR" sz="1500" dirty="0" smtClean="0">
                <a:latin typeface="Matura MT Script Capitals" pitchFamily="66" charset="0"/>
              </a:rPr>
              <a:t>Après la pause, tintin nous montre que même sans </a:t>
            </a:r>
            <a:r>
              <a:rPr lang="fr-FR" sz="1500" dirty="0" err="1" smtClean="0">
                <a:latin typeface="Matura MT Script Capitals" pitchFamily="66" charset="0"/>
              </a:rPr>
              <a:t>milou</a:t>
            </a:r>
            <a:r>
              <a:rPr lang="fr-FR" sz="1500" dirty="0" smtClean="0">
                <a:latin typeface="Matura MT Script Capitals" pitchFamily="66" charset="0"/>
              </a:rPr>
              <a:t> ou le capitaine Hadock, il peut être le meilleur en marquant un triplé à la 58éme minute. </a:t>
            </a:r>
            <a:r>
              <a:rPr lang="fr-FR" sz="1500" dirty="0" err="1" smtClean="0">
                <a:solidFill>
                  <a:srgbClr val="008BBC"/>
                </a:solidFill>
                <a:latin typeface="Matura MT Script Capitals" pitchFamily="66" charset="0"/>
              </a:rPr>
              <a:t>Geno</a:t>
            </a:r>
            <a:r>
              <a:rPr lang="fr-FR" sz="1500" dirty="0" smtClean="0">
                <a:latin typeface="Matura MT Script Capitals" pitchFamily="66" charset="0"/>
              </a:rPr>
              <a:t> humilie </a:t>
            </a:r>
            <a:r>
              <a:rPr lang="fr-FR" sz="1500" dirty="0" smtClean="0">
                <a:solidFill>
                  <a:srgbClr val="FF0000"/>
                </a:solidFill>
                <a:latin typeface="Matura MT Script Capitals" pitchFamily="66" charset="0"/>
              </a:rPr>
              <a:t>Gaby</a:t>
            </a:r>
            <a:r>
              <a:rPr lang="fr-FR" sz="1500" dirty="0" smtClean="0">
                <a:latin typeface="Matura MT Script Capitals" pitchFamily="66" charset="0"/>
              </a:rPr>
              <a:t> une nouvelle fois en le lobant à la 65éme. A la 79éme minute, </a:t>
            </a:r>
            <a:r>
              <a:rPr lang="fr-FR" sz="1500" dirty="0" err="1" smtClean="0">
                <a:solidFill>
                  <a:srgbClr val="008BBC"/>
                </a:solidFill>
                <a:latin typeface="Matura MT Script Capitals" pitchFamily="66" charset="0"/>
              </a:rPr>
              <a:t>isalabelle</a:t>
            </a:r>
            <a:r>
              <a:rPr lang="fr-FR" sz="1500" dirty="0" smtClean="0">
                <a:latin typeface="Matura MT Script Capitals" pitchFamily="66" charset="0"/>
              </a:rPr>
              <a:t> rajoute une douceur féminine avec des dribles chaloupés qui laissent </a:t>
            </a:r>
            <a:r>
              <a:rPr lang="fr-FR" sz="1500" dirty="0" err="1" smtClean="0">
                <a:solidFill>
                  <a:srgbClr val="FF0000"/>
                </a:solidFill>
                <a:latin typeface="Matura MT Script Capitals" pitchFamily="66" charset="0"/>
              </a:rPr>
              <a:t>Gaby_Cambiasso</a:t>
            </a:r>
            <a:r>
              <a:rPr lang="fr-FR" sz="1500" dirty="0" smtClean="0">
                <a:latin typeface="Matura MT Script Capitals" pitchFamily="66" charset="0"/>
              </a:rPr>
              <a:t> rêveur et loin du ballon. </a:t>
            </a:r>
            <a:r>
              <a:rPr lang="fr-FR" sz="1500" dirty="0" err="1" smtClean="0">
                <a:solidFill>
                  <a:srgbClr val="008BBC"/>
                </a:solidFill>
                <a:latin typeface="Matura MT Script Capitals" pitchFamily="66" charset="0"/>
              </a:rPr>
              <a:t>Uburoi</a:t>
            </a:r>
            <a:r>
              <a:rPr lang="fr-FR" sz="1500" dirty="0" smtClean="0">
                <a:latin typeface="Matura MT Script Capitals" pitchFamily="66" charset="0"/>
              </a:rPr>
              <a:t> parachève le massacre par une balle piquée.</a:t>
            </a: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9</a:t>
            </a:r>
            <a:endParaRPr lang="en-US" dirty="0">
              <a:solidFill>
                <a:srgbClr val="008BBC"/>
              </a:solidFill>
              <a:latin typeface="Matura MT Script Capitals" pitchFamily="66" charset="0"/>
            </a:endParaRPr>
          </a:p>
        </p:txBody>
      </p:sp>
      <p:pic>
        <p:nvPicPr>
          <p:cNvPr id="4099" name="Picture 3" descr="D:\music\DragonS\Celia\Journal\jet.jpg"/>
          <p:cNvPicPr>
            <a:picLocks noChangeAspect="1" noChangeArrowheads="1"/>
          </p:cNvPicPr>
          <p:nvPr/>
        </p:nvPicPr>
        <p:blipFill>
          <a:blip r:embed="rId5" cstate="print"/>
          <a:srcRect/>
          <a:stretch>
            <a:fillRect/>
          </a:stretch>
        </p:blipFill>
        <p:spPr bwMode="auto">
          <a:xfrm>
            <a:off x="4427984" y="5157192"/>
            <a:ext cx="2229949" cy="1497484"/>
          </a:xfrm>
          <a:prstGeom prst="rect">
            <a:avLst/>
          </a:prstGeom>
          <a:noFill/>
        </p:spPr>
      </p:pic>
      <p:pic>
        <p:nvPicPr>
          <p:cNvPr id="4100" name="Picture 4" descr="D:\music\DragonS\Celia\Journal\caillou.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76056" y="6165304"/>
            <a:ext cx="387573" cy="288317"/>
          </a:xfrm>
          <a:prstGeom prst="rect">
            <a:avLst/>
          </a:prstGeom>
          <a:noFill/>
        </p:spPr>
      </p:pic>
      <p:pic>
        <p:nvPicPr>
          <p:cNvPr id="8" name="Picture 4" descr="D:\music\DragonS\Celia\Journal\caillou.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20072" y="5589240"/>
            <a:ext cx="387573" cy="288317"/>
          </a:xfrm>
          <a:prstGeom prst="rect">
            <a:avLst/>
          </a:prstGeom>
          <a:noFill/>
        </p:spPr>
      </p:pic>
      <p:pic>
        <p:nvPicPr>
          <p:cNvPr id="9" name="Picture 4" descr="D:\music\DragonS\Celia\Journal\caillou.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44008" y="5301208"/>
            <a:ext cx="387573" cy="288317"/>
          </a:xfrm>
          <a:prstGeom prst="rect">
            <a:avLst/>
          </a:prstGeom>
          <a:noFill/>
        </p:spPr>
      </p:pic>
      <p:pic>
        <p:nvPicPr>
          <p:cNvPr id="4101" name="Picture 5" descr="D:\music\DragonS\Celia\Journal\2979855515_1_3_upk6zIwz.jpg"/>
          <p:cNvPicPr>
            <a:picLocks noChangeAspect="1" noChangeArrowheads="1"/>
          </p:cNvPicPr>
          <p:nvPr/>
        </p:nvPicPr>
        <p:blipFill>
          <a:blip r:embed="rId7" cstate="print"/>
          <a:srcRect/>
          <a:stretch>
            <a:fillRect/>
          </a:stretch>
        </p:blipFill>
        <p:spPr bwMode="auto">
          <a:xfrm>
            <a:off x="5940152" y="1124744"/>
            <a:ext cx="1757908" cy="1367262"/>
          </a:xfrm>
          <a:prstGeom prst="rect">
            <a:avLst/>
          </a:prstGeom>
          <a:noFill/>
        </p:spPr>
      </p:pic>
      <p:pic>
        <p:nvPicPr>
          <p:cNvPr id="4102" name="Picture 6" descr="D:\music\DragonS\Celia\Journal\15026.jpg"/>
          <p:cNvPicPr>
            <a:picLocks noChangeAspect="1" noChangeArrowheads="1"/>
          </p:cNvPicPr>
          <p:nvPr/>
        </p:nvPicPr>
        <p:blipFill>
          <a:blip r:embed="rId8" cstate="print"/>
          <a:srcRect/>
          <a:stretch>
            <a:fillRect/>
          </a:stretch>
        </p:blipFill>
        <p:spPr bwMode="auto">
          <a:xfrm>
            <a:off x="7380312" y="5373216"/>
            <a:ext cx="1190625" cy="1190625"/>
          </a:xfrm>
          <a:prstGeom prst="rect">
            <a:avLst/>
          </a:prstGeom>
          <a:noFill/>
        </p:spPr>
      </p:pic>
      <p:pic>
        <p:nvPicPr>
          <p:cNvPr id="4103" name="Picture 7" descr="D:\music\DragonS\Celia\Journal\ballon_foot2_ROUDNEFF.png"/>
          <p:cNvPicPr>
            <a:picLocks noChangeAspect="1" noChangeArrowheads="1"/>
          </p:cNvPicPr>
          <p:nvPr/>
        </p:nvPicPr>
        <p:blipFill>
          <a:blip r:embed="rId9" cstate="print"/>
          <a:srcRect/>
          <a:stretch>
            <a:fillRect/>
          </a:stretch>
        </p:blipFill>
        <p:spPr bwMode="auto">
          <a:xfrm>
            <a:off x="8028384" y="5949280"/>
            <a:ext cx="796974" cy="742827"/>
          </a:xfrm>
          <a:prstGeom prst="rect">
            <a:avLst/>
          </a:prstGeom>
          <a:noFill/>
        </p:spPr>
      </p:pic>
      <p:pic>
        <p:nvPicPr>
          <p:cNvPr id="4105" name="Picture 9" descr="D:\music\DragonS\Celia\Journal\lion.jpg"/>
          <p:cNvPicPr>
            <a:picLocks noChangeAspect="1" noChangeArrowheads="1"/>
          </p:cNvPicPr>
          <p:nvPr/>
        </p:nvPicPr>
        <p:blipFill>
          <a:blip r:embed="rId10" cstate="print"/>
          <a:srcRect/>
          <a:stretch>
            <a:fillRect/>
          </a:stretch>
        </p:blipFill>
        <p:spPr bwMode="auto">
          <a:xfrm>
            <a:off x="1043608" y="1196752"/>
            <a:ext cx="1737208" cy="2132783"/>
          </a:xfrm>
          <a:prstGeom prst="rect">
            <a:avLst/>
          </a:prstGeom>
          <a:noFill/>
        </p:spPr>
      </p:pic>
      <p:pic>
        <p:nvPicPr>
          <p:cNvPr id="4106" name="Picture 10" descr="D:\music\DragonS\Celia\Journal\miel_gelee_royale.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7740792">
            <a:off x="891834" y="2176369"/>
            <a:ext cx="806469" cy="1129056"/>
          </a:xfrm>
          <a:prstGeom prst="rect">
            <a:avLst/>
          </a:prstGeom>
          <a:noFill/>
        </p:spPr>
      </p:pic>
      <p:pic>
        <p:nvPicPr>
          <p:cNvPr id="4107" name="Picture 11" descr="D:\music\DragonS\Celia\Journal\tintin3.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0" y="4149080"/>
            <a:ext cx="1407935" cy="2540149"/>
          </a:xfrm>
          <a:prstGeom prst="rect">
            <a:avLst/>
          </a:prstGeom>
          <a:noFill/>
        </p:spPr>
      </p:pic>
      <p:pic>
        <p:nvPicPr>
          <p:cNvPr id="4108" name="Picture 12" descr="D:\music\DragonS\Celia\Journal\21118.gif"/>
          <p:cNvPicPr>
            <a:picLocks noChangeAspect="1" noChangeArrowheads="1" noCrop="1"/>
          </p:cNvPicPr>
          <p:nvPr/>
        </p:nvPicPr>
        <p:blipFill>
          <a:blip r:embed="rId13" cstate="print"/>
          <a:srcRect/>
          <a:stretch>
            <a:fillRect/>
          </a:stretch>
        </p:blipFill>
        <p:spPr bwMode="auto">
          <a:xfrm>
            <a:off x="1187624" y="1340768"/>
            <a:ext cx="1279178" cy="1279178"/>
          </a:xfrm>
          <a:prstGeom prst="rect">
            <a:avLst/>
          </a:prstGeom>
          <a:noFill/>
        </p:spPr>
      </p:pic>
      <p:pic>
        <p:nvPicPr>
          <p:cNvPr id="4109" name="Picture 13" descr="D:\music\DragonS\Celia\Journal\ballon_foot2_ROUDNEFF.png"/>
          <p:cNvPicPr>
            <a:picLocks noChangeAspect="1" noChangeArrowheads="1"/>
          </p:cNvPicPr>
          <p:nvPr/>
        </p:nvPicPr>
        <p:blipFill>
          <a:blip r:embed="rId14" cstate="print"/>
          <a:srcRect/>
          <a:stretch>
            <a:fillRect/>
          </a:stretch>
        </p:blipFill>
        <p:spPr bwMode="auto">
          <a:xfrm>
            <a:off x="899592" y="6093296"/>
            <a:ext cx="567954" cy="5293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edge">
                                      <p:cBhvr>
                                        <p:cTn id="26" dur="2000"/>
                                        <p:tgtEl>
                                          <p:spTgt spid="8"/>
                                        </p:tgtEl>
                                      </p:cBhvr>
                                    </p:animEffect>
                                  </p:childTnLst>
                                </p:cTn>
                              </p:par>
                              <p:par>
                                <p:cTn id="27" presetID="2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par>
                                <p:cTn id="30" presetID="20" presetClass="entr" presetSubtype="0"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wedge">
                                      <p:cBhvr>
                                        <p:cTn id="32" dur="2000"/>
                                        <p:tgtEl>
                                          <p:spTgt spid="4100"/>
                                        </p:tgtEl>
                                      </p:cBhvr>
                                    </p:animEffect>
                                  </p:childTnLst>
                                </p:cTn>
                              </p:par>
                              <p:par>
                                <p:cTn id="33" presetID="20" presetClass="entr" presetSubtype="0" fill="hold"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wedge">
                                      <p:cBhvr>
                                        <p:cTn id="35" dur="2000"/>
                                        <p:tgtEl>
                                          <p:spTgt spid="4099"/>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33333E-6 -2.96947E-6 L 0.19687 -0.31475 " pathEditMode="relative" ptsTypes="AA">
                                      <p:cBhvr>
                                        <p:cTn id="39" dur="2000" fill="hold"/>
                                        <p:tgtEl>
                                          <p:spTgt spid="9"/>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5.55556E-7 -1.26735E-6 L 0.14184 -0.34621 " pathEditMode="relative" ptsTypes="AA">
                                      <p:cBhvr>
                                        <p:cTn id="41" dur="2000" fill="hold"/>
                                        <p:tgtEl>
                                          <p:spTgt spid="8"/>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00538 0.09458 L 0.15209 -0.32517 " pathEditMode="relative" ptsTypes="AA">
                                      <p:cBhvr>
                                        <p:cTn id="43" dur="2000" fill="hold"/>
                                        <p:tgtEl>
                                          <p:spTgt spid="8"/>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1" presetClass="exit" presetSubtype="0" fill="hold" nodeType="clickEffect">
                                  <p:stCondLst>
                                    <p:cond delay="0"/>
                                  </p:stCondLst>
                                  <p:childTnLst>
                                    <p:anim calcmode="discrete" valueType="str">
                                      <p:cBhvr>
                                        <p:cTn id="47" dur="1000"/>
                                        <p:tgtEl>
                                          <p:spTgt spid="4099"/>
                                        </p:tgtEl>
                                        <p:attrNameLst>
                                          <p:attrName>style.visibility</p:attrName>
                                        </p:attrNameLst>
                                      </p:cBhvr>
                                      <p:tavLst>
                                        <p:tav tm="0">
                                          <p:val>
                                            <p:strVal val="hidden"/>
                                          </p:val>
                                        </p:tav>
                                        <p:tav tm="50000">
                                          <p:val>
                                            <p:strVal val="visible"/>
                                          </p:val>
                                        </p:tav>
                                      </p:tavLst>
                                    </p:anim>
                                    <p:set>
                                      <p:cBhvr>
                                        <p:cTn id="48" dur="1" fill="hold">
                                          <p:stCondLst>
                                            <p:cond delay="999"/>
                                          </p:stCondLst>
                                        </p:cTn>
                                        <p:tgtEl>
                                          <p:spTgt spid="4099"/>
                                        </p:tgtEl>
                                        <p:attrNameLst>
                                          <p:attrName>style.visibility</p:attrName>
                                        </p:attrNameLst>
                                      </p:cBhvr>
                                      <p:to>
                                        <p:strVal val="hidden"/>
                                      </p:to>
                                    </p:set>
                                  </p:childTnLst>
                                </p:cTn>
                              </p:par>
                              <p:par>
                                <p:cTn id="49" presetID="11" presetClass="exit" presetSubtype="0" fill="hold" nodeType="withEffect">
                                  <p:stCondLst>
                                    <p:cond delay="0"/>
                                  </p:stCondLst>
                                  <p:childTnLst>
                                    <p:anim calcmode="discrete" valueType="str">
                                      <p:cBhvr>
                                        <p:cTn id="50" dur="1000"/>
                                        <p:tgtEl>
                                          <p:spTgt spid="4100"/>
                                        </p:tgtEl>
                                        <p:attrNameLst>
                                          <p:attrName>style.visibility</p:attrName>
                                        </p:attrNameLst>
                                      </p:cBhvr>
                                      <p:tavLst>
                                        <p:tav tm="0">
                                          <p:val>
                                            <p:strVal val="hidden"/>
                                          </p:val>
                                        </p:tav>
                                        <p:tav tm="50000">
                                          <p:val>
                                            <p:strVal val="visible"/>
                                          </p:val>
                                        </p:tav>
                                      </p:tavLst>
                                    </p:anim>
                                    <p:set>
                                      <p:cBhvr>
                                        <p:cTn id="51" dur="1" fill="hold">
                                          <p:stCondLst>
                                            <p:cond delay="999"/>
                                          </p:stCondLst>
                                        </p:cTn>
                                        <p:tgtEl>
                                          <p:spTgt spid="4100"/>
                                        </p:tgtEl>
                                        <p:attrNameLst>
                                          <p:attrName>style.visibility</p:attrName>
                                        </p:attrNameLst>
                                      </p:cBhvr>
                                      <p:to>
                                        <p:strVal val="hidden"/>
                                      </p:to>
                                    </p:set>
                                  </p:childTnLst>
                                </p:cTn>
                              </p:par>
                              <p:par>
                                <p:cTn id="52" presetID="11" presetClass="exit" presetSubtype="0" fill="hold" nodeType="withEffect">
                                  <p:stCondLst>
                                    <p:cond delay="0"/>
                                  </p:stCondLst>
                                  <p:childTnLst>
                                    <p:anim calcmode="discrete" valueType="str">
                                      <p:cBhvr>
                                        <p:cTn id="53" dur="1000"/>
                                        <p:tgtEl>
                                          <p:spTgt spid="8"/>
                                        </p:tgtEl>
                                        <p:attrNameLst>
                                          <p:attrName>style.visibility</p:attrName>
                                        </p:attrNameLst>
                                      </p:cBhvr>
                                      <p:tavLst>
                                        <p:tav tm="0">
                                          <p:val>
                                            <p:strVal val="hidden"/>
                                          </p:val>
                                        </p:tav>
                                        <p:tav tm="50000">
                                          <p:val>
                                            <p:strVal val="visible"/>
                                          </p:val>
                                        </p:tav>
                                      </p:tavLst>
                                    </p:anim>
                                    <p:set>
                                      <p:cBhvr>
                                        <p:cTn id="54" dur="1" fill="hold">
                                          <p:stCondLst>
                                            <p:cond delay="999"/>
                                          </p:stCondLst>
                                        </p:cTn>
                                        <p:tgtEl>
                                          <p:spTgt spid="8"/>
                                        </p:tgtEl>
                                        <p:attrNameLst>
                                          <p:attrName>style.visibility</p:attrName>
                                        </p:attrNameLst>
                                      </p:cBhvr>
                                      <p:to>
                                        <p:strVal val="hidden"/>
                                      </p:to>
                                    </p:set>
                                  </p:childTnLst>
                                </p:cTn>
                              </p:par>
                              <p:par>
                                <p:cTn id="55" presetID="11" presetClass="exit" presetSubtype="0" fill="hold" nodeType="withEffect">
                                  <p:stCondLst>
                                    <p:cond delay="0"/>
                                  </p:stCondLst>
                                  <p:childTnLst>
                                    <p:anim calcmode="discrete" valueType="str">
                                      <p:cBhvr>
                                        <p:cTn id="56" dur="1000"/>
                                        <p:tgtEl>
                                          <p:spTgt spid="9"/>
                                        </p:tgtEl>
                                        <p:attrNameLst>
                                          <p:attrName>style.visibility</p:attrName>
                                        </p:attrNameLst>
                                      </p:cBhvr>
                                      <p:tavLst>
                                        <p:tav tm="0">
                                          <p:val>
                                            <p:strVal val="hidden"/>
                                          </p:val>
                                        </p:tav>
                                        <p:tav tm="50000">
                                          <p:val>
                                            <p:strVal val="visible"/>
                                          </p:val>
                                        </p:tav>
                                      </p:tavLst>
                                    </p:anim>
                                    <p:set>
                                      <p:cBhvr>
                                        <p:cTn id="57" dur="1" fill="hold">
                                          <p:stCondLst>
                                            <p:cond delay="9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nodeType="clickEffect">
                                  <p:stCondLst>
                                    <p:cond delay="0"/>
                                  </p:stCondLst>
                                  <p:iterate type="lt">
                                    <p:tmPct val="10000"/>
                                  </p:iterate>
                                  <p:childTnLst>
                                    <p:set>
                                      <p:cBhvr>
                                        <p:cTn id="61" dur="1" fill="hold">
                                          <p:stCondLst>
                                            <p:cond delay="0"/>
                                          </p:stCondLst>
                                        </p:cTn>
                                        <p:tgtEl>
                                          <p:spTgt spid="5">
                                            <p:txEl>
                                              <p:pRg st="2" end="2"/>
                                            </p:txEl>
                                          </p:spTgt>
                                        </p:tgtEl>
                                        <p:attrNameLst>
                                          <p:attrName>style.visibility</p:attrName>
                                        </p:attrNameLst>
                                      </p:cBhvr>
                                      <p:to>
                                        <p:strVal val="visible"/>
                                      </p:to>
                                    </p:set>
                                    <p:animEffect transition="in" filter="fade">
                                      <p:cBhvr>
                                        <p:cTn id="62" dur="1000"/>
                                        <p:tgtEl>
                                          <p:spTgt spid="5">
                                            <p:txEl>
                                              <p:pRg st="2" end="2"/>
                                            </p:txEl>
                                          </p:spTgt>
                                        </p:tgtEl>
                                      </p:cBhvr>
                                    </p:animEffect>
                                    <p:anim calcmode="lin" valueType="num">
                                      <p:cBhvr>
                                        <p:cTn id="63"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64"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nodeType="clickEffect">
                                  <p:stCondLst>
                                    <p:cond delay="0"/>
                                  </p:stCondLst>
                                  <p:childTnLst>
                                    <p:set>
                                      <p:cBhvr>
                                        <p:cTn id="68" dur="1" fill="hold">
                                          <p:stCondLst>
                                            <p:cond delay="0"/>
                                          </p:stCondLst>
                                        </p:cTn>
                                        <p:tgtEl>
                                          <p:spTgt spid="4101"/>
                                        </p:tgtEl>
                                        <p:attrNameLst>
                                          <p:attrName>style.visibility</p:attrName>
                                        </p:attrNameLst>
                                      </p:cBhvr>
                                      <p:to>
                                        <p:strVal val="visible"/>
                                      </p:to>
                                    </p:set>
                                    <p:animEffect transition="in" filter="wedge">
                                      <p:cBhvr>
                                        <p:cTn id="69" dur="2000"/>
                                        <p:tgtEl>
                                          <p:spTgt spid="4101"/>
                                        </p:tgtEl>
                                      </p:cBhvr>
                                    </p:animEffect>
                                  </p:childTnLst>
                                </p:cTn>
                              </p:par>
                            </p:childTnLst>
                          </p:cTn>
                        </p:par>
                      </p:childTnLst>
                    </p:cTn>
                  </p:par>
                  <p:par>
                    <p:cTn id="70" fill="hold">
                      <p:stCondLst>
                        <p:cond delay="indefinite"/>
                      </p:stCondLst>
                      <p:childTnLst>
                        <p:par>
                          <p:cTn id="71" fill="hold">
                            <p:stCondLst>
                              <p:cond delay="0"/>
                            </p:stCondLst>
                            <p:childTnLst>
                              <p:par>
                                <p:cTn id="72" presetID="20" presetClass="entr" presetSubtype="0" fill="hold" nodeType="clickEffect">
                                  <p:stCondLst>
                                    <p:cond delay="0"/>
                                  </p:stCondLst>
                                  <p:childTnLst>
                                    <p:set>
                                      <p:cBhvr>
                                        <p:cTn id="73" dur="1" fill="hold">
                                          <p:stCondLst>
                                            <p:cond delay="0"/>
                                          </p:stCondLst>
                                        </p:cTn>
                                        <p:tgtEl>
                                          <p:spTgt spid="4102"/>
                                        </p:tgtEl>
                                        <p:attrNameLst>
                                          <p:attrName>style.visibility</p:attrName>
                                        </p:attrNameLst>
                                      </p:cBhvr>
                                      <p:to>
                                        <p:strVal val="visible"/>
                                      </p:to>
                                    </p:set>
                                    <p:animEffect transition="in" filter="wedge">
                                      <p:cBhvr>
                                        <p:cTn id="74" dur="2000"/>
                                        <p:tgtEl>
                                          <p:spTgt spid="4102"/>
                                        </p:tgtEl>
                                      </p:cBhvr>
                                    </p:animEffect>
                                  </p:childTnLst>
                                </p:cTn>
                              </p:par>
                              <p:par>
                                <p:cTn id="75" presetID="20" presetClass="entr" presetSubtype="0" fill="hold" nodeType="withEffect">
                                  <p:stCondLst>
                                    <p:cond delay="0"/>
                                  </p:stCondLst>
                                  <p:childTnLst>
                                    <p:set>
                                      <p:cBhvr>
                                        <p:cTn id="76" dur="1" fill="hold">
                                          <p:stCondLst>
                                            <p:cond delay="0"/>
                                          </p:stCondLst>
                                        </p:cTn>
                                        <p:tgtEl>
                                          <p:spTgt spid="4103"/>
                                        </p:tgtEl>
                                        <p:attrNameLst>
                                          <p:attrName>style.visibility</p:attrName>
                                        </p:attrNameLst>
                                      </p:cBhvr>
                                      <p:to>
                                        <p:strVal val="visible"/>
                                      </p:to>
                                    </p:set>
                                    <p:animEffect transition="in" filter="wedge">
                                      <p:cBhvr>
                                        <p:cTn id="77" dur="2000"/>
                                        <p:tgtEl>
                                          <p:spTgt spid="4103"/>
                                        </p:tgtEl>
                                      </p:cBhvr>
                                    </p:animEffec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5E-6 -6.77151E-6 C 0.0441 -0.08789 0.0882 -0.17577 0.05799 -0.23521 C 0.02778 -0.29464 -0.07692 -0.32586 -0.18143 -0.35708 " pathEditMode="relative" ptsTypes="aaA">
                                      <p:cBhvr>
                                        <p:cTn id="81" dur="2000" fill="hold"/>
                                        <p:tgtEl>
                                          <p:spTgt spid="4103"/>
                                        </p:tgtEl>
                                        <p:attrNameLst>
                                          <p:attrName>ppt_x</p:attrName>
                                          <p:attrName>ppt_y</p:attrName>
                                        </p:attrNameLst>
                                      </p:cBhvr>
                                    </p:animMotion>
                                  </p:childTnLst>
                                </p:cTn>
                              </p:par>
                            </p:childTnLst>
                          </p:cTn>
                        </p:par>
                      </p:childTnLst>
                    </p:cTn>
                  </p:par>
                  <p:par>
                    <p:cTn id="82" fill="hold">
                      <p:stCondLst>
                        <p:cond delay="indefinite"/>
                      </p:stCondLst>
                      <p:childTnLst>
                        <p:par>
                          <p:cTn id="83" fill="hold">
                            <p:stCondLst>
                              <p:cond delay="0"/>
                            </p:stCondLst>
                            <p:childTnLst>
                              <p:par>
                                <p:cTn id="84" presetID="20" presetClass="exit" presetSubtype="0" fill="hold" nodeType="clickEffect">
                                  <p:stCondLst>
                                    <p:cond delay="0"/>
                                  </p:stCondLst>
                                  <p:childTnLst>
                                    <p:animEffect transition="out" filter="wedge">
                                      <p:cBhvr>
                                        <p:cTn id="85" dur="2000"/>
                                        <p:tgtEl>
                                          <p:spTgt spid="4102"/>
                                        </p:tgtEl>
                                      </p:cBhvr>
                                    </p:animEffect>
                                    <p:set>
                                      <p:cBhvr>
                                        <p:cTn id="86" dur="1" fill="hold">
                                          <p:stCondLst>
                                            <p:cond delay="1999"/>
                                          </p:stCondLst>
                                        </p:cTn>
                                        <p:tgtEl>
                                          <p:spTgt spid="4102"/>
                                        </p:tgtEl>
                                        <p:attrNameLst>
                                          <p:attrName>style.visibility</p:attrName>
                                        </p:attrNameLst>
                                      </p:cBhvr>
                                      <p:to>
                                        <p:strVal val="hidden"/>
                                      </p:to>
                                    </p:set>
                                  </p:childTnLst>
                                </p:cTn>
                              </p:par>
                              <p:par>
                                <p:cTn id="87" presetID="20" presetClass="exit" presetSubtype="0" fill="hold" nodeType="withEffect">
                                  <p:stCondLst>
                                    <p:cond delay="0"/>
                                  </p:stCondLst>
                                  <p:childTnLst>
                                    <p:animEffect transition="out" filter="wedge">
                                      <p:cBhvr>
                                        <p:cTn id="88" dur="2000"/>
                                        <p:tgtEl>
                                          <p:spTgt spid="4103"/>
                                        </p:tgtEl>
                                      </p:cBhvr>
                                    </p:animEffect>
                                    <p:set>
                                      <p:cBhvr>
                                        <p:cTn id="89" dur="1" fill="hold">
                                          <p:stCondLst>
                                            <p:cond delay="1999"/>
                                          </p:stCondLst>
                                        </p:cTn>
                                        <p:tgtEl>
                                          <p:spTgt spid="4103"/>
                                        </p:tgtEl>
                                        <p:attrNameLst>
                                          <p:attrName>style.visibility</p:attrName>
                                        </p:attrNameLst>
                                      </p:cBhvr>
                                      <p:to>
                                        <p:strVal val="hidden"/>
                                      </p:to>
                                    </p:set>
                                  </p:childTnLst>
                                </p:cTn>
                              </p:par>
                              <p:par>
                                <p:cTn id="90" presetID="20" presetClass="exit" presetSubtype="0" fill="hold" nodeType="withEffect">
                                  <p:stCondLst>
                                    <p:cond delay="0"/>
                                  </p:stCondLst>
                                  <p:childTnLst>
                                    <p:animEffect transition="out" filter="wedge">
                                      <p:cBhvr>
                                        <p:cTn id="91" dur="2000"/>
                                        <p:tgtEl>
                                          <p:spTgt spid="4101"/>
                                        </p:tgtEl>
                                      </p:cBhvr>
                                    </p:animEffect>
                                    <p:set>
                                      <p:cBhvr>
                                        <p:cTn id="92" dur="1" fill="hold">
                                          <p:stCondLst>
                                            <p:cond delay="1999"/>
                                          </p:stCondLst>
                                        </p:cTn>
                                        <p:tgtEl>
                                          <p:spTgt spid="410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0" presetClass="entr" presetSubtype="0" fill="hold" nodeType="clickEffect">
                                  <p:stCondLst>
                                    <p:cond delay="0"/>
                                  </p:stCondLst>
                                  <p:iterate type="lt">
                                    <p:tmPct val="10000"/>
                                  </p:iterate>
                                  <p:childTnLst>
                                    <p:set>
                                      <p:cBhvr>
                                        <p:cTn id="96" dur="1" fill="hold">
                                          <p:stCondLst>
                                            <p:cond delay="0"/>
                                          </p:stCondLst>
                                        </p:cTn>
                                        <p:tgtEl>
                                          <p:spTgt spid="5">
                                            <p:txEl>
                                              <p:pRg st="3" end="3"/>
                                            </p:txEl>
                                          </p:spTgt>
                                        </p:tgtEl>
                                        <p:attrNameLst>
                                          <p:attrName>style.visibility</p:attrName>
                                        </p:attrNameLst>
                                      </p:cBhvr>
                                      <p:to>
                                        <p:strVal val="visible"/>
                                      </p:to>
                                    </p:set>
                                    <p:animEffect transition="in" filter="fade">
                                      <p:cBhvr>
                                        <p:cTn id="97" dur="1000"/>
                                        <p:tgtEl>
                                          <p:spTgt spid="5">
                                            <p:txEl>
                                              <p:pRg st="3" end="3"/>
                                            </p:txEl>
                                          </p:spTgt>
                                        </p:tgtEl>
                                      </p:cBhvr>
                                    </p:animEffect>
                                    <p:anim calcmode="lin" valueType="num">
                                      <p:cBhvr>
                                        <p:cTn id="98"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99"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8" presetClass="exit" presetSubtype="12" fill="hold" grpId="0" nodeType="clickEffect">
                                  <p:stCondLst>
                                    <p:cond delay="0"/>
                                  </p:stCondLst>
                                  <p:iterate type="lt">
                                    <p:tmPct val="0"/>
                                  </p:iterate>
                                  <p:childTnLst>
                                    <p:animEffect transition="out" filter="strips(downLeft)">
                                      <p:cBhvr>
                                        <p:cTn id="103" dur="500"/>
                                        <p:tgtEl>
                                          <p:spTgt spid="5">
                                            <p:txEl>
                                              <p:pRg st="0" end="0"/>
                                            </p:txEl>
                                          </p:spTgt>
                                        </p:tgtEl>
                                      </p:cBhvr>
                                    </p:animEffect>
                                    <p:set>
                                      <p:cBhvr>
                                        <p:cTn id="104" dur="1" fill="hold">
                                          <p:stCondLst>
                                            <p:cond delay="499"/>
                                          </p:stCondLst>
                                        </p:cTn>
                                        <p:tgtEl>
                                          <p:spTgt spid="5">
                                            <p:txEl>
                                              <p:pRg st="0" end="0"/>
                                            </p:txEl>
                                          </p:spTgt>
                                        </p:tgtEl>
                                        <p:attrNameLst>
                                          <p:attrName>style.visibility</p:attrName>
                                        </p:attrNameLst>
                                      </p:cBhvr>
                                      <p:to>
                                        <p:strVal val="hidden"/>
                                      </p:to>
                                    </p:set>
                                  </p:childTnLst>
                                </p:cTn>
                              </p:par>
                              <p:par>
                                <p:cTn id="105" presetID="18" presetClass="exit" presetSubtype="12" fill="hold" grpId="0" nodeType="withEffect">
                                  <p:stCondLst>
                                    <p:cond delay="0"/>
                                  </p:stCondLst>
                                  <p:iterate type="lt">
                                    <p:tmPct val="0"/>
                                  </p:iterate>
                                  <p:childTnLst>
                                    <p:animEffect transition="out" filter="strips(downLeft)">
                                      <p:cBhvr>
                                        <p:cTn id="106" dur="500"/>
                                        <p:tgtEl>
                                          <p:spTgt spid="5">
                                            <p:txEl>
                                              <p:pRg st="1" end="1"/>
                                            </p:txEl>
                                          </p:spTgt>
                                        </p:tgtEl>
                                      </p:cBhvr>
                                    </p:animEffect>
                                    <p:set>
                                      <p:cBhvr>
                                        <p:cTn id="107" dur="1" fill="hold">
                                          <p:stCondLst>
                                            <p:cond delay="499"/>
                                          </p:stCondLst>
                                        </p:cTn>
                                        <p:tgtEl>
                                          <p:spTgt spid="5">
                                            <p:txEl>
                                              <p:pRg st="1" end="1"/>
                                            </p:txEl>
                                          </p:spTgt>
                                        </p:tgtEl>
                                        <p:attrNameLst>
                                          <p:attrName>style.visibility</p:attrName>
                                        </p:attrNameLst>
                                      </p:cBhvr>
                                      <p:to>
                                        <p:strVal val="hidden"/>
                                      </p:to>
                                    </p:set>
                                  </p:childTnLst>
                                </p:cTn>
                              </p:par>
                              <p:par>
                                <p:cTn id="108" presetID="18" presetClass="exit" presetSubtype="12" fill="hold" grpId="0" nodeType="withEffect">
                                  <p:stCondLst>
                                    <p:cond delay="0"/>
                                  </p:stCondLst>
                                  <p:iterate type="lt">
                                    <p:tmPct val="0"/>
                                  </p:iterate>
                                  <p:childTnLst>
                                    <p:animEffect transition="out" filter="strips(downLeft)">
                                      <p:cBhvr>
                                        <p:cTn id="109" dur="500"/>
                                        <p:tgtEl>
                                          <p:spTgt spid="5">
                                            <p:txEl>
                                              <p:pRg st="2" end="2"/>
                                            </p:txEl>
                                          </p:spTgt>
                                        </p:tgtEl>
                                      </p:cBhvr>
                                    </p:animEffect>
                                    <p:set>
                                      <p:cBhvr>
                                        <p:cTn id="110" dur="1" fill="hold">
                                          <p:stCondLst>
                                            <p:cond delay="499"/>
                                          </p:stCondLst>
                                        </p:cTn>
                                        <p:tgtEl>
                                          <p:spTgt spid="5">
                                            <p:txEl>
                                              <p:pRg st="2" end="2"/>
                                            </p:txEl>
                                          </p:spTgt>
                                        </p:tgtEl>
                                        <p:attrNameLst>
                                          <p:attrName>style.visibility</p:attrName>
                                        </p:attrNameLst>
                                      </p:cBhvr>
                                      <p:to>
                                        <p:strVal val="hidden"/>
                                      </p:to>
                                    </p:set>
                                  </p:childTnLst>
                                </p:cTn>
                              </p:par>
                              <p:par>
                                <p:cTn id="111" presetID="18" presetClass="exit" presetSubtype="12" fill="hold" grpId="0" nodeType="withEffect">
                                  <p:stCondLst>
                                    <p:cond delay="0"/>
                                  </p:stCondLst>
                                  <p:iterate type="lt">
                                    <p:tmPct val="0"/>
                                  </p:iterate>
                                  <p:childTnLst>
                                    <p:animEffect transition="out" filter="strips(downLeft)">
                                      <p:cBhvr>
                                        <p:cTn id="112" dur="500"/>
                                        <p:tgtEl>
                                          <p:spTgt spid="5">
                                            <p:txEl>
                                              <p:pRg st="3" end="3"/>
                                            </p:txEl>
                                          </p:spTgt>
                                        </p:tgtEl>
                                      </p:cBhvr>
                                    </p:animEffect>
                                    <p:set>
                                      <p:cBhvr>
                                        <p:cTn id="113"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0" presetClass="exit" presetSubtype="0" fill="hold" nodeType="clickEffect">
                                  <p:stCondLst>
                                    <p:cond delay="0"/>
                                  </p:stCondLst>
                                  <p:childTnLst>
                                    <p:animEffect transition="out" filter="wedge">
                                      <p:cBhvr>
                                        <p:cTn id="117" dur="2000"/>
                                        <p:tgtEl>
                                          <p:spTgt spid="4098"/>
                                        </p:tgtEl>
                                      </p:cBhvr>
                                    </p:animEffect>
                                    <p:set>
                                      <p:cBhvr>
                                        <p:cTn id="118" dur="1" fill="hold">
                                          <p:stCondLst>
                                            <p:cond delay="1999"/>
                                          </p:stCondLst>
                                        </p:cTn>
                                        <p:tgtEl>
                                          <p:spTgt spid="409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0" presetClass="entr" presetSubtype="0" fill="hold" nodeType="clickEffect">
                                  <p:stCondLst>
                                    <p:cond delay="0"/>
                                  </p:stCondLst>
                                  <p:childTnLst>
                                    <p:set>
                                      <p:cBhvr>
                                        <p:cTn id="122" dur="1" fill="hold">
                                          <p:stCondLst>
                                            <p:cond delay="0"/>
                                          </p:stCondLst>
                                        </p:cTn>
                                        <p:tgtEl>
                                          <p:spTgt spid="4104"/>
                                        </p:tgtEl>
                                        <p:attrNameLst>
                                          <p:attrName>style.visibility</p:attrName>
                                        </p:attrNameLst>
                                      </p:cBhvr>
                                      <p:to>
                                        <p:strVal val="visible"/>
                                      </p:to>
                                    </p:set>
                                    <p:animEffect transition="in" filter="wedge">
                                      <p:cBhvr>
                                        <p:cTn id="123" dur="2000"/>
                                        <p:tgtEl>
                                          <p:spTgt spid="4104"/>
                                        </p:tgtEl>
                                      </p:cBhvr>
                                    </p:animEffect>
                                  </p:childTnLst>
                                </p:cTn>
                              </p:par>
                            </p:childTnLst>
                          </p:cTn>
                        </p:par>
                      </p:childTnLst>
                    </p:cTn>
                  </p:par>
                  <p:par>
                    <p:cTn id="124" fill="hold">
                      <p:stCondLst>
                        <p:cond delay="indefinite"/>
                      </p:stCondLst>
                      <p:childTnLst>
                        <p:par>
                          <p:cTn id="125" fill="hold">
                            <p:stCondLst>
                              <p:cond delay="0"/>
                            </p:stCondLst>
                            <p:childTnLst>
                              <p:par>
                                <p:cTn id="126" presetID="40" presetClass="entr" presetSubtype="0" fill="hold" nodeType="clickEffect">
                                  <p:stCondLst>
                                    <p:cond delay="0"/>
                                  </p:stCondLst>
                                  <p:iterate type="lt">
                                    <p:tmPct val="10000"/>
                                  </p:iterate>
                                  <p:childTnLst>
                                    <p:set>
                                      <p:cBhvr>
                                        <p:cTn id="127" dur="1" fill="hold">
                                          <p:stCondLst>
                                            <p:cond delay="0"/>
                                          </p:stCondLst>
                                        </p:cTn>
                                        <p:tgtEl>
                                          <p:spTgt spid="6">
                                            <p:txEl>
                                              <p:pRg st="0" end="0"/>
                                            </p:txEl>
                                          </p:spTgt>
                                        </p:tgtEl>
                                        <p:attrNameLst>
                                          <p:attrName>style.visibility</p:attrName>
                                        </p:attrNameLst>
                                      </p:cBhvr>
                                      <p:to>
                                        <p:strVal val="visible"/>
                                      </p:to>
                                    </p:set>
                                    <p:animEffect transition="in" filter="fade">
                                      <p:cBhvr>
                                        <p:cTn id="128" dur="1000"/>
                                        <p:tgtEl>
                                          <p:spTgt spid="6">
                                            <p:txEl>
                                              <p:pRg st="0" end="0"/>
                                            </p:txEl>
                                          </p:spTgt>
                                        </p:tgtEl>
                                      </p:cBhvr>
                                    </p:animEffect>
                                    <p:anim calcmode="lin" valueType="num">
                                      <p:cBhvr>
                                        <p:cTn id="129"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3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0" presetClass="entr" presetSubtype="0" fill="hold" nodeType="clickEffect">
                                  <p:stCondLst>
                                    <p:cond delay="0"/>
                                  </p:stCondLst>
                                  <p:iterate type="lt">
                                    <p:tmPct val="10000"/>
                                  </p:iterate>
                                  <p:childTnLst>
                                    <p:set>
                                      <p:cBhvr>
                                        <p:cTn id="134" dur="1" fill="hold">
                                          <p:stCondLst>
                                            <p:cond delay="0"/>
                                          </p:stCondLst>
                                        </p:cTn>
                                        <p:tgtEl>
                                          <p:spTgt spid="6">
                                            <p:txEl>
                                              <p:pRg st="1" end="1"/>
                                            </p:txEl>
                                          </p:spTgt>
                                        </p:tgtEl>
                                        <p:attrNameLst>
                                          <p:attrName>style.visibility</p:attrName>
                                        </p:attrNameLst>
                                      </p:cBhvr>
                                      <p:to>
                                        <p:strVal val="visible"/>
                                      </p:to>
                                    </p:set>
                                    <p:animEffect transition="in" filter="fade">
                                      <p:cBhvr>
                                        <p:cTn id="135" dur="1000"/>
                                        <p:tgtEl>
                                          <p:spTgt spid="6">
                                            <p:txEl>
                                              <p:pRg st="1" end="1"/>
                                            </p:txEl>
                                          </p:spTgt>
                                        </p:tgtEl>
                                      </p:cBhvr>
                                    </p:animEffect>
                                    <p:anim calcmode="lin" valueType="num">
                                      <p:cBhvr>
                                        <p:cTn id="136" dur="1000" fill="hold"/>
                                        <p:tgtEl>
                                          <p:spTgt spid="6">
                                            <p:txEl>
                                              <p:pRg st="1" end="1"/>
                                            </p:txEl>
                                          </p:spTgt>
                                        </p:tgtEl>
                                        <p:attrNameLst>
                                          <p:attrName>ppt_x</p:attrName>
                                        </p:attrNameLst>
                                      </p:cBhvr>
                                      <p:tavLst>
                                        <p:tav tm="0">
                                          <p:val>
                                            <p:strVal val="#ppt_x-.1"/>
                                          </p:val>
                                        </p:tav>
                                        <p:tav tm="100000">
                                          <p:val>
                                            <p:strVal val="#ppt_x"/>
                                          </p:val>
                                        </p:tav>
                                      </p:tavLst>
                                    </p:anim>
                                    <p:anim calcmode="lin" valueType="num">
                                      <p:cBhvr>
                                        <p:cTn id="137"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0" presetClass="entr" presetSubtype="0" fill="hold" nodeType="clickEffect">
                                  <p:stCondLst>
                                    <p:cond delay="0"/>
                                  </p:stCondLst>
                                  <p:childTnLst>
                                    <p:set>
                                      <p:cBhvr>
                                        <p:cTn id="141" dur="1" fill="hold">
                                          <p:stCondLst>
                                            <p:cond delay="0"/>
                                          </p:stCondLst>
                                        </p:cTn>
                                        <p:tgtEl>
                                          <p:spTgt spid="4105"/>
                                        </p:tgtEl>
                                        <p:attrNameLst>
                                          <p:attrName>style.visibility</p:attrName>
                                        </p:attrNameLst>
                                      </p:cBhvr>
                                      <p:to>
                                        <p:strVal val="visible"/>
                                      </p:to>
                                    </p:set>
                                    <p:animEffect transition="in" filter="wedge">
                                      <p:cBhvr>
                                        <p:cTn id="142" dur="2000"/>
                                        <p:tgtEl>
                                          <p:spTgt spid="4105"/>
                                        </p:tgtEl>
                                      </p:cBhvr>
                                    </p:animEffect>
                                  </p:childTnLst>
                                </p:cTn>
                              </p:par>
                            </p:childTnLst>
                          </p:cTn>
                        </p:par>
                      </p:childTnLst>
                    </p:cTn>
                  </p:par>
                  <p:par>
                    <p:cTn id="143" fill="hold">
                      <p:stCondLst>
                        <p:cond delay="indefinite"/>
                      </p:stCondLst>
                      <p:childTnLst>
                        <p:par>
                          <p:cTn id="144" fill="hold">
                            <p:stCondLst>
                              <p:cond delay="0"/>
                            </p:stCondLst>
                            <p:childTnLst>
                              <p:par>
                                <p:cTn id="145" presetID="20" presetClass="entr" presetSubtype="0" fill="hold" nodeType="clickEffect">
                                  <p:stCondLst>
                                    <p:cond delay="0"/>
                                  </p:stCondLst>
                                  <p:childTnLst>
                                    <p:set>
                                      <p:cBhvr>
                                        <p:cTn id="146" dur="1" fill="hold">
                                          <p:stCondLst>
                                            <p:cond delay="0"/>
                                          </p:stCondLst>
                                        </p:cTn>
                                        <p:tgtEl>
                                          <p:spTgt spid="4106"/>
                                        </p:tgtEl>
                                        <p:attrNameLst>
                                          <p:attrName>style.visibility</p:attrName>
                                        </p:attrNameLst>
                                      </p:cBhvr>
                                      <p:to>
                                        <p:strVal val="visible"/>
                                      </p:to>
                                    </p:set>
                                    <p:animEffect transition="in" filter="wedge">
                                      <p:cBhvr>
                                        <p:cTn id="147" dur="2000"/>
                                        <p:tgtEl>
                                          <p:spTgt spid="4106"/>
                                        </p:tgtEl>
                                      </p:cBhvr>
                                    </p:animEffect>
                                  </p:childTnLst>
                                </p:cTn>
                              </p:par>
                            </p:childTnLst>
                          </p:cTn>
                        </p:par>
                      </p:childTnLst>
                    </p:cTn>
                  </p:par>
                  <p:par>
                    <p:cTn id="148" fill="hold">
                      <p:stCondLst>
                        <p:cond delay="indefinite"/>
                      </p:stCondLst>
                      <p:childTnLst>
                        <p:par>
                          <p:cTn id="149" fill="hold">
                            <p:stCondLst>
                              <p:cond delay="0"/>
                            </p:stCondLst>
                            <p:childTnLst>
                              <p:par>
                                <p:cTn id="150" presetID="11" presetClass="exit" presetSubtype="0" fill="hold" nodeType="clickEffect">
                                  <p:stCondLst>
                                    <p:cond delay="0"/>
                                  </p:stCondLst>
                                  <p:childTnLst>
                                    <p:anim calcmode="discrete" valueType="str">
                                      <p:cBhvr>
                                        <p:cTn id="151" dur="1000"/>
                                        <p:tgtEl>
                                          <p:spTgt spid="4105"/>
                                        </p:tgtEl>
                                        <p:attrNameLst>
                                          <p:attrName>style.visibility</p:attrName>
                                        </p:attrNameLst>
                                      </p:cBhvr>
                                      <p:tavLst>
                                        <p:tav tm="0">
                                          <p:val>
                                            <p:strVal val="hidden"/>
                                          </p:val>
                                        </p:tav>
                                        <p:tav tm="50000">
                                          <p:val>
                                            <p:strVal val="visible"/>
                                          </p:val>
                                        </p:tav>
                                      </p:tavLst>
                                    </p:anim>
                                    <p:set>
                                      <p:cBhvr>
                                        <p:cTn id="152" dur="1" fill="hold">
                                          <p:stCondLst>
                                            <p:cond delay="999"/>
                                          </p:stCondLst>
                                        </p:cTn>
                                        <p:tgtEl>
                                          <p:spTgt spid="4105"/>
                                        </p:tgtEl>
                                        <p:attrNameLst>
                                          <p:attrName>style.visibility</p:attrName>
                                        </p:attrNameLst>
                                      </p:cBhvr>
                                      <p:to>
                                        <p:strVal val="hidden"/>
                                      </p:to>
                                    </p:set>
                                  </p:childTnLst>
                                </p:cTn>
                              </p:par>
                              <p:par>
                                <p:cTn id="153" presetID="11" presetClass="exit" presetSubtype="0" fill="hold" nodeType="withEffect">
                                  <p:stCondLst>
                                    <p:cond delay="0"/>
                                  </p:stCondLst>
                                  <p:childTnLst>
                                    <p:anim calcmode="discrete" valueType="str">
                                      <p:cBhvr>
                                        <p:cTn id="154" dur="1000"/>
                                        <p:tgtEl>
                                          <p:spTgt spid="4106"/>
                                        </p:tgtEl>
                                        <p:attrNameLst>
                                          <p:attrName>style.visibility</p:attrName>
                                        </p:attrNameLst>
                                      </p:cBhvr>
                                      <p:tavLst>
                                        <p:tav tm="0">
                                          <p:val>
                                            <p:strVal val="hidden"/>
                                          </p:val>
                                        </p:tav>
                                        <p:tav tm="50000">
                                          <p:val>
                                            <p:strVal val="visible"/>
                                          </p:val>
                                        </p:tav>
                                      </p:tavLst>
                                    </p:anim>
                                    <p:set>
                                      <p:cBhvr>
                                        <p:cTn id="155" dur="1" fill="hold">
                                          <p:stCondLst>
                                            <p:cond delay="999"/>
                                          </p:stCondLst>
                                        </p:cTn>
                                        <p:tgtEl>
                                          <p:spTgt spid="4106"/>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40" presetClass="entr" presetSubtype="0" fill="hold" nodeType="clickEffect">
                                  <p:stCondLst>
                                    <p:cond delay="0"/>
                                  </p:stCondLst>
                                  <p:iterate type="lt">
                                    <p:tmPct val="10000"/>
                                  </p:iterate>
                                  <p:childTnLst>
                                    <p:set>
                                      <p:cBhvr>
                                        <p:cTn id="159" dur="1" fill="hold">
                                          <p:stCondLst>
                                            <p:cond delay="0"/>
                                          </p:stCondLst>
                                        </p:cTn>
                                        <p:tgtEl>
                                          <p:spTgt spid="6">
                                            <p:txEl>
                                              <p:pRg st="2" end="2"/>
                                            </p:txEl>
                                          </p:spTgt>
                                        </p:tgtEl>
                                        <p:attrNameLst>
                                          <p:attrName>style.visibility</p:attrName>
                                        </p:attrNameLst>
                                      </p:cBhvr>
                                      <p:to>
                                        <p:strVal val="visible"/>
                                      </p:to>
                                    </p:set>
                                    <p:animEffect transition="in" filter="fade">
                                      <p:cBhvr>
                                        <p:cTn id="160" dur="1000"/>
                                        <p:tgtEl>
                                          <p:spTgt spid="6">
                                            <p:txEl>
                                              <p:pRg st="2" end="2"/>
                                            </p:txEl>
                                          </p:spTgt>
                                        </p:tgtEl>
                                      </p:cBhvr>
                                    </p:animEffect>
                                    <p:anim calcmode="lin" valueType="num">
                                      <p:cBhvr>
                                        <p:cTn id="161" dur="1000" fill="hold"/>
                                        <p:tgtEl>
                                          <p:spTgt spid="6">
                                            <p:txEl>
                                              <p:pRg st="2" end="2"/>
                                            </p:txEl>
                                          </p:spTgt>
                                        </p:tgtEl>
                                        <p:attrNameLst>
                                          <p:attrName>ppt_x</p:attrName>
                                        </p:attrNameLst>
                                      </p:cBhvr>
                                      <p:tavLst>
                                        <p:tav tm="0">
                                          <p:val>
                                            <p:strVal val="#ppt_x-.1"/>
                                          </p:val>
                                        </p:tav>
                                        <p:tav tm="100000">
                                          <p:val>
                                            <p:strVal val="#ppt_x"/>
                                          </p:val>
                                        </p:tav>
                                      </p:tavLst>
                                    </p:anim>
                                    <p:anim calcmode="lin" valueType="num">
                                      <p:cBhvr>
                                        <p:cTn id="162"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0" presetClass="entr" presetSubtype="0" fill="hold" nodeType="clickEffect">
                                  <p:stCondLst>
                                    <p:cond delay="0"/>
                                  </p:stCondLst>
                                  <p:childTnLst>
                                    <p:set>
                                      <p:cBhvr>
                                        <p:cTn id="166" dur="1" fill="hold">
                                          <p:stCondLst>
                                            <p:cond delay="0"/>
                                          </p:stCondLst>
                                        </p:cTn>
                                        <p:tgtEl>
                                          <p:spTgt spid="4107"/>
                                        </p:tgtEl>
                                        <p:attrNameLst>
                                          <p:attrName>style.visibility</p:attrName>
                                        </p:attrNameLst>
                                      </p:cBhvr>
                                      <p:to>
                                        <p:strVal val="visible"/>
                                      </p:to>
                                    </p:set>
                                    <p:animEffect transition="in" filter="wedge">
                                      <p:cBhvr>
                                        <p:cTn id="167" dur="2000"/>
                                        <p:tgtEl>
                                          <p:spTgt spid="4107"/>
                                        </p:tgtEl>
                                      </p:cBhvr>
                                    </p:animEffect>
                                  </p:childTnLst>
                                </p:cTn>
                              </p:par>
                              <p:par>
                                <p:cTn id="168" presetID="20" presetClass="entr" presetSubtype="0" fill="hold" nodeType="withEffect">
                                  <p:stCondLst>
                                    <p:cond delay="0"/>
                                  </p:stCondLst>
                                  <p:childTnLst>
                                    <p:set>
                                      <p:cBhvr>
                                        <p:cTn id="169" dur="1" fill="hold">
                                          <p:stCondLst>
                                            <p:cond delay="0"/>
                                          </p:stCondLst>
                                        </p:cTn>
                                        <p:tgtEl>
                                          <p:spTgt spid="4109"/>
                                        </p:tgtEl>
                                        <p:attrNameLst>
                                          <p:attrName>style.visibility</p:attrName>
                                        </p:attrNameLst>
                                      </p:cBhvr>
                                      <p:to>
                                        <p:strVal val="visible"/>
                                      </p:to>
                                    </p:set>
                                    <p:animEffect transition="in" filter="wedge">
                                      <p:cBhvr>
                                        <p:cTn id="170" dur="2000"/>
                                        <p:tgtEl>
                                          <p:spTgt spid="4109"/>
                                        </p:tgtEl>
                                      </p:cBhvr>
                                    </p:animEffect>
                                  </p:childTnLst>
                                </p:cTn>
                              </p:par>
                              <p:par>
                                <p:cTn id="171" presetID="20" presetClass="entr" presetSubtype="0" fill="hold" nodeType="withEffect">
                                  <p:stCondLst>
                                    <p:cond delay="0"/>
                                  </p:stCondLst>
                                  <p:childTnLst>
                                    <p:set>
                                      <p:cBhvr>
                                        <p:cTn id="172" dur="1" fill="hold">
                                          <p:stCondLst>
                                            <p:cond delay="0"/>
                                          </p:stCondLst>
                                        </p:cTn>
                                        <p:tgtEl>
                                          <p:spTgt spid="4108"/>
                                        </p:tgtEl>
                                        <p:attrNameLst>
                                          <p:attrName>style.visibility</p:attrName>
                                        </p:attrNameLst>
                                      </p:cBhvr>
                                      <p:to>
                                        <p:strVal val="visible"/>
                                      </p:to>
                                    </p:set>
                                    <p:animEffect transition="in" filter="wedge">
                                      <p:cBhvr>
                                        <p:cTn id="173" dur="2000"/>
                                        <p:tgtEl>
                                          <p:spTgt spid="4108"/>
                                        </p:tgtEl>
                                      </p:cBhvr>
                                    </p:animEffect>
                                  </p:childTnLst>
                                </p:cTn>
                              </p:par>
                            </p:childTnLst>
                          </p:cTn>
                        </p:par>
                      </p:childTnLst>
                    </p:cTn>
                  </p:par>
                  <p:par>
                    <p:cTn id="174" fill="hold">
                      <p:stCondLst>
                        <p:cond delay="indefinite"/>
                      </p:stCondLst>
                      <p:childTnLst>
                        <p:par>
                          <p:cTn id="175" fill="hold">
                            <p:stCondLst>
                              <p:cond delay="0"/>
                            </p:stCondLst>
                            <p:childTnLst>
                              <p:par>
                                <p:cTn id="176" presetID="0" presetClass="path" presetSubtype="0" accel="50000" decel="50000" fill="hold" nodeType="clickEffect">
                                  <p:stCondLst>
                                    <p:cond delay="0"/>
                                  </p:stCondLst>
                                  <p:childTnLst>
                                    <p:animMotion origin="layout" path="M -3.05556E-6 -8.51064E-7 C 0.0625 -0.03516 0.12518 -0.07008 0.10608 -0.18571 C 0.08698 -0.30134 -0.08333 -0.57424 -0.11493 -0.69404 C -0.14652 -0.81383 -0.08906 -0.86934 -0.08402 -0.90449 " pathEditMode="relative" ptsTypes="aaaA">
                                      <p:cBhvr>
                                        <p:cTn id="177" dur="2000" fill="hold"/>
                                        <p:tgtEl>
                                          <p:spTgt spid="4109"/>
                                        </p:tgtEl>
                                        <p:attrNameLst>
                                          <p:attrName>ppt_x</p:attrName>
                                          <p:attrName>ppt_y</p:attrName>
                                        </p:attrNameLst>
                                      </p:cBhvr>
                                    </p:animMotion>
                                  </p:childTnLst>
                                </p:cTn>
                              </p:par>
                            </p:childTnLst>
                          </p:cTn>
                        </p:par>
                      </p:childTnLst>
                    </p:cTn>
                  </p:par>
                  <p:par>
                    <p:cTn id="178" fill="hold">
                      <p:stCondLst>
                        <p:cond delay="indefinite"/>
                      </p:stCondLst>
                      <p:childTnLst>
                        <p:par>
                          <p:cTn id="179" fill="hold">
                            <p:stCondLst>
                              <p:cond delay="0"/>
                            </p:stCondLst>
                            <p:childTnLst>
                              <p:par>
                                <p:cTn id="180" presetID="11" presetClass="exit" presetSubtype="0" fill="hold" nodeType="clickEffect">
                                  <p:stCondLst>
                                    <p:cond delay="0"/>
                                  </p:stCondLst>
                                  <p:childTnLst>
                                    <p:anim calcmode="discrete" valueType="str">
                                      <p:cBhvr>
                                        <p:cTn id="181" dur="1000"/>
                                        <p:tgtEl>
                                          <p:spTgt spid="4107"/>
                                        </p:tgtEl>
                                        <p:attrNameLst>
                                          <p:attrName>style.visibility</p:attrName>
                                        </p:attrNameLst>
                                      </p:cBhvr>
                                      <p:tavLst>
                                        <p:tav tm="0">
                                          <p:val>
                                            <p:strVal val="hidden"/>
                                          </p:val>
                                        </p:tav>
                                        <p:tav tm="50000">
                                          <p:val>
                                            <p:strVal val="visible"/>
                                          </p:val>
                                        </p:tav>
                                      </p:tavLst>
                                    </p:anim>
                                    <p:set>
                                      <p:cBhvr>
                                        <p:cTn id="182" dur="1" fill="hold">
                                          <p:stCondLst>
                                            <p:cond delay="999"/>
                                          </p:stCondLst>
                                        </p:cTn>
                                        <p:tgtEl>
                                          <p:spTgt spid="4107"/>
                                        </p:tgtEl>
                                        <p:attrNameLst>
                                          <p:attrName>style.visibility</p:attrName>
                                        </p:attrNameLst>
                                      </p:cBhvr>
                                      <p:to>
                                        <p:strVal val="hidden"/>
                                      </p:to>
                                    </p:set>
                                  </p:childTnLst>
                                </p:cTn>
                              </p:par>
                              <p:par>
                                <p:cTn id="183" presetID="11" presetClass="exit" presetSubtype="0" fill="hold" nodeType="withEffect">
                                  <p:stCondLst>
                                    <p:cond delay="0"/>
                                  </p:stCondLst>
                                  <p:childTnLst>
                                    <p:anim calcmode="discrete" valueType="str">
                                      <p:cBhvr>
                                        <p:cTn id="184" dur="1000"/>
                                        <p:tgtEl>
                                          <p:spTgt spid="4109"/>
                                        </p:tgtEl>
                                        <p:attrNameLst>
                                          <p:attrName>style.visibility</p:attrName>
                                        </p:attrNameLst>
                                      </p:cBhvr>
                                      <p:tavLst>
                                        <p:tav tm="0">
                                          <p:val>
                                            <p:strVal val="hidden"/>
                                          </p:val>
                                        </p:tav>
                                        <p:tav tm="50000">
                                          <p:val>
                                            <p:strVal val="visible"/>
                                          </p:val>
                                        </p:tav>
                                      </p:tavLst>
                                    </p:anim>
                                    <p:set>
                                      <p:cBhvr>
                                        <p:cTn id="185" dur="1" fill="hold">
                                          <p:stCondLst>
                                            <p:cond delay="999"/>
                                          </p:stCondLst>
                                        </p:cTn>
                                        <p:tgtEl>
                                          <p:spTgt spid="4109"/>
                                        </p:tgtEl>
                                        <p:attrNameLst>
                                          <p:attrName>style.visibility</p:attrName>
                                        </p:attrNameLst>
                                      </p:cBhvr>
                                      <p:to>
                                        <p:strVal val="hidden"/>
                                      </p:to>
                                    </p:set>
                                  </p:childTnLst>
                                </p:cTn>
                              </p:par>
                              <p:par>
                                <p:cTn id="186" presetID="11" presetClass="exit" presetSubtype="0" fill="hold" nodeType="withEffect">
                                  <p:stCondLst>
                                    <p:cond delay="0"/>
                                  </p:stCondLst>
                                  <p:childTnLst>
                                    <p:anim calcmode="discrete" valueType="str">
                                      <p:cBhvr>
                                        <p:cTn id="187" dur="1000"/>
                                        <p:tgtEl>
                                          <p:spTgt spid="4108"/>
                                        </p:tgtEl>
                                        <p:attrNameLst>
                                          <p:attrName>style.visibility</p:attrName>
                                        </p:attrNameLst>
                                      </p:cBhvr>
                                      <p:tavLst>
                                        <p:tav tm="0">
                                          <p:val>
                                            <p:strVal val="hidden"/>
                                          </p:val>
                                        </p:tav>
                                        <p:tav tm="50000">
                                          <p:val>
                                            <p:strVal val="visible"/>
                                          </p:val>
                                        </p:tav>
                                      </p:tavLst>
                                    </p:anim>
                                    <p:set>
                                      <p:cBhvr>
                                        <p:cTn id="188" dur="1" fill="hold">
                                          <p:stCondLst>
                                            <p:cond delay="999"/>
                                          </p:stCondLst>
                                        </p:cTn>
                                        <p:tgtEl>
                                          <p:spTgt spid="4108"/>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40" presetClass="entr" presetSubtype="0" fill="hold" nodeType="clickEffect">
                                  <p:stCondLst>
                                    <p:cond delay="0"/>
                                  </p:stCondLst>
                                  <p:iterate type="lt">
                                    <p:tmPct val="10000"/>
                                  </p:iterate>
                                  <p:childTnLst>
                                    <p:set>
                                      <p:cBhvr>
                                        <p:cTn id="192" dur="1" fill="hold">
                                          <p:stCondLst>
                                            <p:cond delay="0"/>
                                          </p:stCondLst>
                                        </p:cTn>
                                        <p:tgtEl>
                                          <p:spTgt spid="6">
                                            <p:txEl>
                                              <p:pRg st="3" end="3"/>
                                            </p:txEl>
                                          </p:spTgt>
                                        </p:tgtEl>
                                        <p:attrNameLst>
                                          <p:attrName>style.visibility</p:attrName>
                                        </p:attrNameLst>
                                      </p:cBhvr>
                                      <p:to>
                                        <p:strVal val="visible"/>
                                      </p:to>
                                    </p:set>
                                    <p:animEffect transition="in" filter="fade">
                                      <p:cBhvr>
                                        <p:cTn id="193" dur="1000"/>
                                        <p:tgtEl>
                                          <p:spTgt spid="6">
                                            <p:txEl>
                                              <p:pRg st="3" end="3"/>
                                            </p:txEl>
                                          </p:spTgt>
                                        </p:tgtEl>
                                      </p:cBhvr>
                                    </p:animEffect>
                                    <p:anim calcmode="lin" valueType="num">
                                      <p:cBhvr>
                                        <p:cTn id="194" dur="1000" fill="hold"/>
                                        <p:tgtEl>
                                          <p:spTgt spid="6">
                                            <p:txEl>
                                              <p:pRg st="3" end="3"/>
                                            </p:txEl>
                                          </p:spTgt>
                                        </p:tgtEl>
                                        <p:attrNameLst>
                                          <p:attrName>ppt_x</p:attrName>
                                        </p:attrNameLst>
                                      </p:cBhvr>
                                      <p:tavLst>
                                        <p:tav tm="0">
                                          <p:val>
                                            <p:strVal val="#ppt_x-.1"/>
                                          </p:val>
                                        </p:tav>
                                        <p:tav tm="100000">
                                          <p:val>
                                            <p:strVal val="#ppt_x"/>
                                          </p:val>
                                        </p:tav>
                                      </p:tavLst>
                                    </p:anim>
                                    <p:anim calcmode="lin" valueType="num">
                                      <p:cBhvr>
                                        <p:cTn id="195"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18" presetClass="exit" presetSubtype="12" fill="hold" grpId="0" nodeType="clickEffect">
                                  <p:stCondLst>
                                    <p:cond delay="0"/>
                                  </p:stCondLst>
                                  <p:iterate type="lt">
                                    <p:tmPct val="0"/>
                                  </p:iterate>
                                  <p:childTnLst>
                                    <p:animEffect transition="out" filter="strips(downLeft)">
                                      <p:cBhvr>
                                        <p:cTn id="199" dur="500"/>
                                        <p:tgtEl>
                                          <p:spTgt spid="6">
                                            <p:txEl>
                                              <p:pRg st="0" end="0"/>
                                            </p:txEl>
                                          </p:spTgt>
                                        </p:tgtEl>
                                      </p:cBhvr>
                                    </p:animEffect>
                                    <p:set>
                                      <p:cBhvr>
                                        <p:cTn id="200" dur="1" fill="hold">
                                          <p:stCondLst>
                                            <p:cond delay="499"/>
                                          </p:stCondLst>
                                        </p:cTn>
                                        <p:tgtEl>
                                          <p:spTgt spid="6">
                                            <p:txEl>
                                              <p:pRg st="0" end="0"/>
                                            </p:txEl>
                                          </p:spTgt>
                                        </p:tgtEl>
                                        <p:attrNameLst>
                                          <p:attrName>style.visibility</p:attrName>
                                        </p:attrNameLst>
                                      </p:cBhvr>
                                      <p:to>
                                        <p:strVal val="hidden"/>
                                      </p:to>
                                    </p:set>
                                  </p:childTnLst>
                                </p:cTn>
                              </p:par>
                              <p:par>
                                <p:cTn id="201" presetID="18" presetClass="exit" presetSubtype="12" fill="hold" grpId="0" nodeType="withEffect">
                                  <p:stCondLst>
                                    <p:cond delay="0"/>
                                  </p:stCondLst>
                                  <p:iterate type="lt">
                                    <p:tmPct val="0"/>
                                  </p:iterate>
                                  <p:childTnLst>
                                    <p:animEffect transition="out" filter="strips(downLeft)">
                                      <p:cBhvr>
                                        <p:cTn id="202" dur="500"/>
                                        <p:tgtEl>
                                          <p:spTgt spid="6">
                                            <p:txEl>
                                              <p:pRg st="1" end="1"/>
                                            </p:txEl>
                                          </p:spTgt>
                                        </p:tgtEl>
                                      </p:cBhvr>
                                    </p:animEffect>
                                    <p:set>
                                      <p:cBhvr>
                                        <p:cTn id="203" dur="1" fill="hold">
                                          <p:stCondLst>
                                            <p:cond delay="499"/>
                                          </p:stCondLst>
                                        </p:cTn>
                                        <p:tgtEl>
                                          <p:spTgt spid="6">
                                            <p:txEl>
                                              <p:pRg st="1" end="1"/>
                                            </p:txEl>
                                          </p:spTgt>
                                        </p:tgtEl>
                                        <p:attrNameLst>
                                          <p:attrName>style.visibility</p:attrName>
                                        </p:attrNameLst>
                                      </p:cBhvr>
                                      <p:to>
                                        <p:strVal val="hidden"/>
                                      </p:to>
                                    </p:set>
                                  </p:childTnLst>
                                </p:cTn>
                              </p:par>
                              <p:par>
                                <p:cTn id="204" presetID="18" presetClass="exit" presetSubtype="12" fill="hold" grpId="0" nodeType="withEffect">
                                  <p:stCondLst>
                                    <p:cond delay="0"/>
                                  </p:stCondLst>
                                  <p:iterate type="lt">
                                    <p:tmPct val="0"/>
                                  </p:iterate>
                                  <p:childTnLst>
                                    <p:animEffect transition="out" filter="strips(downLeft)">
                                      <p:cBhvr>
                                        <p:cTn id="205" dur="500"/>
                                        <p:tgtEl>
                                          <p:spTgt spid="6">
                                            <p:txEl>
                                              <p:pRg st="2" end="2"/>
                                            </p:txEl>
                                          </p:spTgt>
                                        </p:tgtEl>
                                      </p:cBhvr>
                                    </p:animEffect>
                                    <p:set>
                                      <p:cBhvr>
                                        <p:cTn id="206" dur="1" fill="hold">
                                          <p:stCondLst>
                                            <p:cond delay="499"/>
                                          </p:stCondLst>
                                        </p:cTn>
                                        <p:tgtEl>
                                          <p:spTgt spid="6">
                                            <p:txEl>
                                              <p:pRg st="2" end="2"/>
                                            </p:txEl>
                                          </p:spTgt>
                                        </p:tgtEl>
                                        <p:attrNameLst>
                                          <p:attrName>style.visibility</p:attrName>
                                        </p:attrNameLst>
                                      </p:cBhvr>
                                      <p:to>
                                        <p:strVal val="hidden"/>
                                      </p:to>
                                    </p:set>
                                  </p:childTnLst>
                                </p:cTn>
                              </p:par>
                              <p:par>
                                <p:cTn id="207" presetID="18" presetClass="exit" presetSubtype="12" fill="hold" grpId="0" nodeType="withEffect">
                                  <p:stCondLst>
                                    <p:cond delay="0"/>
                                  </p:stCondLst>
                                  <p:iterate type="lt">
                                    <p:tmPct val="0"/>
                                  </p:iterate>
                                  <p:childTnLst>
                                    <p:animEffect transition="out" filter="strips(downLeft)">
                                      <p:cBhvr>
                                        <p:cTn id="208" dur="500"/>
                                        <p:tgtEl>
                                          <p:spTgt spid="6">
                                            <p:txEl>
                                              <p:pRg st="3" end="3"/>
                                            </p:txEl>
                                          </p:spTgt>
                                        </p:tgtEl>
                                      </p:cBhvr>
                                    </p:animEffect>
                                    <p:set>
                                      <p:cBhvr>
                                        <p:cTn id="209"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0" presetClass="exit" presetSubtype="0" fill="hold" nodeType="clickEffect">
                                  <p:stCondLst>
                                    <p:cond delay="0"/>
                                  </p:stCondLst>
                                  <p:childTnLst>
                                    <p:animEffect transition="out" filter="wedge">
                                      <p:cBhvr>
                                        <p:cTn id="213" dur="2000"/>
                                        <p:tgtEl>
                                          <p:spTgt spid="4104"/>
                                        </p:tgtEl>
                                      </p:cBhvr>
                                    </p:animEffect>
                                    <p:set>
                                      <p:cBhvr>
                                        <p:cTn id="214" dur="1" fill="hold">
                                          <p:stCondLst>
                                            <p:cond delay="1999"/>
                                          </p:stCondLst>
                                        </p:cTn>
                                        <p:tgtEl>
                                          <p:spTgt spid="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D:\music\DragonS\Celia\Journal\cheval-de-troie.jpg"/>
          <p:cNvPicPr>
            <a:picLocks noChangeAspect="1" noChangeArrowheads="1"/>
          </p:cNvPicPr>
          <p:nvPr/>
        </p:nvPicPr>
        <p:blipFill>
          <a:blip r:embed="rId2" cstate="print"/>
          <a:srcRect/>
          <a:stretch>
            <a:fillRect/>
          </a:stretch>
        </p:blipFill>
        <p:spPr bwMode="auto">
          <a:xfrm>
            <a:off x="4427984" y="0"/>
            <a:ext cx="4716016" cy="6858000"/>
          </a:xfrm>
          <a:prstGeom prst="rect">
            <a:avLst/>
          </a:prstGeom>
          <a:noFill/>
        </p:spPr>
      </p:pic>
      <p:pic>
        <p:nvPicPr>
          <p:cNvPr id="7170" name="Picture 2" descr="D:\music\DragonS\Celia\Journal\bar-at-night.jpg"/>
          <p:cNvPicPr>
            <a:picLocks noChangeAspect="1" noChangeArrowheads="1"/>
          </p:cNvPicPr>
          <p:nvPr/>
        </p:nvPicPr>
        <p:blipFill>
          <a:blip r:embed="rId3" cstate="print"/>
          <a:srcRect/>
          <a:stretch>
            <a:fillRect/>
          </a:stretch>
        </p:blipFill>
        <p:spPr bwMode="auto">
          <a:xfrm>
            <a:off x="0" y="0"/>
            <a:ext cx="4355976" cy="6858000"/>
          </a:xfrm>
          <a:prstGeom prst="rect">
            <a:avLst/>
          </a:prstGeom>
          <a:noFill/>
        </p:spPr>
      </p:pic>
      <p:sp>
        <p:nvSpPr>
          <p:cNvPr id="4" name="ZoneTexte 3"/>
          <p:cNvSpPr txBox="1"/>
          <p:nvPr/>
        </p:nvSpPr>
        <p:spPr>
          <a:xfrm>
            <a:off x="2771800" y="0"/>
            <a:ext cx="3240360" cy="707886"/>
          </a:xfrm>
          <a:prstGeom prst="rect">
            <a:avLst/>
          </a:prstGeom>
          <a:noFill/>
        </p:spPr>
        <p:txBody>
          <a:bodyPr wrap="square" rtlCol="0">
            <a:spAutoFit/>
          </a:bodyPr>
          <a:lstStyle/>
          <a:p>
            <a:pPr algn="ctr"/>
            <a:r>
              <a:rPr lang="en-US" sz="4000" dirty="0" err="1" smtClean="0">
                <a:solidFill>
                  <a:srgbClr val="5DF743"/>
                </a:solidFill>
              </a:rPr>
              <a:t>Poule</a:t>
            </a:r>
            <a:r>
              <a:rPr lang="en-US" sz="4000" dirty="0" smtClean="0">
                <a:solidFill>
                  <a:srgbClr val="5DF743"/>
                </a:solidFill>
              </a:rPr>
              <a:t> F</a:t>
            </a:r>
            <a:endParaRPr lang="en-US" sz="4000" dirty="0">
              <a:solidFill>
                <a:srgbClr val="5DF743"/>
              </a:solidFill>
            </a:endParaRPr>
          </a:p>
        </p:txBody>
      </p:sp>
      <p:sp>
        <p:nvSpPr>
          <p:cNvPr id="5" name="ZoneTexte 4"/>
          <p:cNvSpPr txBox="1"/>
          <p:nvPr/>
        </p:nvSpPr>
        <p:spPr>
          <a:xfrm>
            <a:off x="0" y="1412776"/>
            <a:ext cx="4464496" cy="4924425"/>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ES Troyes AC </a:t>
            </a:r>
            <a:r>
              <a:rPr lang="fr-FR" dirty="0" smtClean="0">
                <a:latin typeface="Matura MT Script Capitals" pitchFamily="66" charset="0"/>
              </a:rPr>
              <a:t>– </a:t>
            </a:r>
            <a:r>
              <a:rPr lang="fr-FR" dirty="0" smtClean="0">
                <a:solidFill>
                  <a:srgbClr val="008BBC"/>
                </a:solidFill>
                <a:latin typeface="Matura MT Script Capitals" pitchFamily="66" charset="0"/>
              </a:rPr>
              <a:t>Nippon </a:t>
            </a:r>
            <a:r>
              <a:rPr lang="fr-FR" dirty="0" err="1" smtClean="0">
                <a:solidFill>
                  <a:srgbClr val="008BBC"/>
                </a:solidFill>
                <a:latin typeface="Matura MT Script Capitals" pitchFamily="66" charset="0"/>
              </a:rPr>
              <a:t>DragonS</a:t>
            </a:r>
            <a:r>
              <a:rPr lang="fr-FR" dirty="0" smtClean="0">
                <a:solidFill>
                  <a:srgbClr val="008BBC"/>
                </a:solidFill>
                <a:latin typeface="Matura MT Script Capitals" pitchFamily="66" charset="0"/>
              </a:rPr>
              <a:t> </a:t>
            </a:r>
            <a:r>
              <a:rPr lang="fr-FR" dirty="0" smtClean="0">
                <a:latin typeface="Matura MT Script Capitals" pitchFamily="66" charset="0"/>
              </a:rPr>
              <a:t>:</a:t>
            </a:r>
          </a:p>
          <a:p>
            <a:pPr algn="just">
              <a:tabLst>
                <a:tab pos="3619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Match sans enjeu pour les 2 équipes, les </a:t>
            </a:r>
            <a:r>
              <a:rPr lang="fr-FR" sz="1600" dirty="0" err="1" smtClean="0">
                <a:solidFill>
                  <a:srgbClr val="008BBC"/>
                </a:solidFill>
                <a:latin typeface="Matura MT Script Capitals" pitchFamily="66" charset="0"/>
              </a:rPr>
              <a:t>DragonS</a:t>
            </a:r>
            <a:r>
              <a:rPr lang="fr-FR" sz="1600" dirty="0" smtClean="0">
                <a:latin typeface="Matura MT Script Capitals" pitchFamily="66" charset="0"/>
              </a:rPr>
              <a:t> ont donc décidé de se faire plaisir. </a:t>
            </a:r>
            <a:r>
              <a:rPr lang="fr-FR" sz="1600" dirty="0" smtClean="0">
                <a:solidFill>
                  <a:srgbClr val="008BBC"/>
                </a:solidFill>
                <a:latin typeface="Matura MT Script Capitals" pitchFamily="66" charset="0"/>
              </a:rPr>
              <a:t>Julio17</a:t>
            </a:r>
            <a:r>
              <a:rPr lang="fr-FR" sz="1600" dirty="0" smtClean="0">
                <a:latin typeface="Matura MT Script Capitals" pitchFamily="66" charset="0"/>
              </a:rPr>
              <a:t> se rappelle au plaisir des supporters en marquant à la 18éme minute. Dès le retour des vestiaires, l’arme secrète des </a:t>
            </a:r>
            <a:r>
              <a:rPr lang="fr-FR" sz="1600" dirty="0" smtClean="0">
                <a:solidFill>
                  <a:srgbClr val="008BBC"/>
                </a:solidFill>
                <a:latin typeface="Matura MT Script Capitals" pitchFamily="66" charset="0"/>
              </a:rPr>
              <a:t>Nippon</a:t>
            </a:r>
            <a:r>
              <a:rPr lang="fr-FR" sz="1600" dirty="0" smtClean="0">
                <a:latin typeface="Matura MT Script Capitals" pitchFamily="66" charset="0"/>
              </a:rPr>
              <a:t> (</a:t>
            </a:r>
            <a:r>
              <a:rPr lang="fr-FR" sz="1600" dirty="0" smtClean="0">
                <a:solidFill>
                  <a:srgbClr val="008BBC"/>
                </a:solidFill>
                <a:latin typeface="Matura MT Script Capitals" pitchFamily="66" charset="0"/>
              </a:rPr>
              <a:t>bichette</a:t>
            </a:r>
            <a:r>
              <a:rPr lang="fr-FR" sz="1600" dirty="0" smtClean="0">
                <a:latin typeface="Matura MT Script Capitals" pitchFamily="66" charset="0"/>
              </a:rPr>
              <a:t>) se sert de sa malice pour marquer le 2éme but à la 58éme minute. </a:t>
            </a:r>
          </a:p>
          <a:p>
            <a:pPr algn="just">
              <a:tabLst>
                <a:tab pos="361950" algn="l"/>
              </a:tabLst>
            </a:pPr>
            <a:r>
              <a:rPr lang="fr-FR" sz="1600" dirty="0" smtClean="0">
                <a:latin typeface="Matura MT Script Capitals" pitchFamily="66" charset="0"/>
              </a:rPr>
              <a:t>A la 69éme, </a:t>
            </a:r>
            <a:r>
              <a:rPr lang="fr-FR" sz="1600" dirty="0" smtClean="0">
                <a:solidFill>
                  <a:srgbClr val="008BBC"/>
                </a:solidFill>
                <a:latin typeface="Matura MT Script Capitals" pitchFamily="66" charset="0"/>
              </a:rPr>
              <a:t>C-Ronaldo</a:t>
            </a:r>
            <a:r>
              <a:rPr lang="fr-FR" sz="1600" dirty="0" smtClean="0">
                <a:latin typeface="Matura MT Script Capitals" pitchFamily="66" charset="0"/>
              </a:rPr>
              <a:t> se la fait à l’envers dans la défense des </a:t>
            </a:r>
            <a:r>
              <a:rPr lang="fr-FR" sz="1600" dirty="0" smtClean="0">
                <a:solidFill>
                  <a:srgbClr val="FF0000"/>
                </a:solidFill>
                <a:latin typeface="Matura MT Script Capitals" pitchFamily="66" charset="0"/>
              </a:rPr>
              <a:t>Troyens</a:t>
            </a:r>
            <a:r>
              <a:rPr lang="fr-FR" sz="1600" dirty="0" smtClean="0">
                <a:latin typeface="Matura MT Script Capitals" pitchFamily="66" charset="0"/>
              </a:rPr>
              <a:t> et met un centre en retrait à </a:t>
            </a:r>
            <a:r>
              <a:rPr lang="fr-FR" sz="1600" dirty="0" err="1" smtClean="0">
                <a:solidFill>
                  <a:srgbClr val="008BBC"/>
                </a:solidFill>
                <a:latin typeface="Matura MT Script Capitals" pitchFamily="66" charset="0"/>
              </a:rPr>
              <a:t>Malicia</a:t>
            </a:r>
            <a:r>
              <a:rPr lang="fr-FR" sz="1600" dirty="0" smtClean="0">
                <a:latin typeface="Matura MT Script Capitals" pitchFamily="66" charset="0"/>
              </a:rPr>
              <a:t> qui marque le 3éme but. A la 76éme minute suite à un corner de </a:t>
            </a:r>
            <a:r>
              <a:rPr lang="fr-FR" sz="1600" dirty="0" err="1" smtClean="0">
                <a:solidFill>
                  <a:srgbClr val="008BBC"/>
                </a:solidFill>
                <a:latin typeface="Matura MT Script Capitals" pitchFamily="66" charset="0"/>
              </a:rPr>
              <a:t>Zehtrab</a:t>
            </a:r>
            <a:r>
              <a:rPr lang="fr-FR" sz="1600" dirty="0" smtClean="0">
                <a:latin typeface="Matura MT Script Capitals" pitchFamily="66" charset="0"/>
              </a:rPr>
              <a:t>, </a:t>
            </a:r>
            <a:r>
              <a:rPr lang="fr-FR" sz="1600" dirty="0" smtClean="0">
                <a:solidFill>
                  <a:srgbClr val="008BBC"/>
                </a:solidFill>
                <a:latin typeface="Matura MT Script Capitals" pitchFamily="66" charset="0"/>
              </a:rPr>
              <a:t>Julio17</a:t>
            </a:r>
            <a:r>
              <a:rPr lang="fr-FR" sz="1600" dirty="0" smtClean="0">
                <a:latin typeface="Matura MT Script Capitals" pitchFamily="66" charset="0"/>
              </a:rPr>
              <a:t> marque son 2éme but et enfin à la 86éme minute toujours servi par l’inévitable </a:t>
            </a:r>
            <a:r>
              <a:rPr lang="fr-FR" sz="1600" dirty="0" err="1" smtClean="0">
                <a:solidFill>
                  <a:srgbClr val="008BBC"/>
                </a:solidFill>
                <a:latin typeface="Matura MT Script Capitals" pitchFamily="66" charset="0"/>
              </a:rPr>
              <a:t>Zehtrab</a:t>
            </a:r>
            <a:r>
              <a:rPr lang="fr-FR" sz="1600" dirty="0" smtClean="0">
                <a:latin typeface="Matura MT Script Capitals" pitchFamily="66" charset="0"/>
              </a:rPr>
              <a:t> (4 passes) </a:t>
            </a:r>
            <a:r>
              <a:rPr lang="fr-FR" sz="1600" dirty="0" err="1" smtClean="0">
                <a:solidFill>
                  <a:srgbClr val="008BBC"/>
                </a:solidFill>
                <a:latin typeface="Matura MT Script Capitals" pitchFamily="66" charset="0"/>
              </a:rPr>
              <a:t>Poupougne</a:t>
            </a:r>
            <a:r>
              <a:rPr lang="fr-FR" sz="1600" dirty="0" smtClean="0">
                <a:latin typeface="Matura MT Script Capitals" pitchFamily="66" charset="0"/>
              </a:rPr>
              <a:t> marque le dernier but de ce match.</a:t>
            </a:r>
            <a:endParaRPr lang="fr-FR" dirty="0" smtClean="0">
              <a:latin typeface="Matura MT Script Capitals" pitchFamily="66" charset="0"/>
            </a:endParaRP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5</a:t>
            </a:r>
            <a:endParaRPr lang="en-US" dirty="0">
              <a:solidFill>
                <a:srgbClr val="008BBC"/>
              </a:solidFill>
              <a:latin typeface="Matura MT Script Capitals" pitchFamily="66" charset="0"/>
            </a:endParaRPr>
          </a:p>
        </p:txBody>
      </p:sp>
      <p:sp>
        <p:nvSpPr>
          <p:cNvPr id="6" name="ZoneTexte 5"/>
          <p:cNvSpPr txBox="1"/>
          <p:nvPr/>
        </p:nvSpPr>
        <p:spPr>
          <a:xfrm>
            <a:off x="4355976" y="1196752"/>
            <a:ext cx="4680520" cy="4924425"/>
          </a:xfrm>
          <a:prstGeom prst="rect">
            <a:avLst/>
          </a:prstGeom>
          <a:noFill/>
        </p:spPr>
        <p:txBody>
          <a:bodyPr wrap="square" rtlCol="0">
            <a:spAutoFit/>
          </a:bodyPr>
          <a:lstStyle/>
          <a:p>
            <a:pPr>
              <a:buBlip>
                <a:blip r:embed="rId4"/>
              </a:buBlip>
            </a:pPr>
            <a:r>
              <a:rPr lang="fr-FR" dirty="0" smtClean="0">
                <a:solidFill>
                  <a:srgbClr val="FF0000"/>
                </a:solidFill>
                <a:latin typeface="Matura MT Script Capitals" pitchFamily="66" charset="0"/>
              </a:rPr>
              <a:t>AS </a:t>
            </a:r>
            <a:r>
              <a:rPr lang="fr-FR" dirty="0" err="1" smtClean="0">
                <a:solidFill>
                  <a:srgbClr val="FF0000"/>
                </a:solidFill>
                <a:latin typeface="Matura MT Script Capitals" pitchFamily="66" charset="0"/>
              </a:rPr>
              <a:t>Kallaghans</a:t>
            </a:r>
            <a:r>
              <a:rPr lang="fr-FR" dirty="0" smtClean="0">
                <a:solidFill>
                  <a:srgbClr val="FF0000"/>
                </a:solidFill>
                <a:latin typeface="Matura MT Script Capitals" pitchFamily="66" charset="0"/>
              </a:rPr>
              <a:t> B </a:t>
            </a:r>
            <a:r>
              <a:rPr lang="fr-FR" dirty="0" smtClean="0">
                <a:latin typeface="Matura MT Script Capitals" pitchFamily="66" charset="0"/>
              </a:rPr>
              <a:t>– </a:t>
            </a:r>
            <a:r>
              <a:rPr lang="fr-FR" dirty="0" smtClean="0">
                <a:solidFill>
                  <a:srgbClr val="008BBC"/>
                </a:solidFill>
                <a:latin typeface="Matura MT Script Capitals" pitchFamily="66" charset="0"/>
              </a:rPr>
              <a:t>AS </a:t>
            </a:r>
            <a:r>
              <a:rPr lang="fr-FR" dirty="0" err="1" smtClean="0">
                <a:solidFill>
                  <a:srgbClr val="008BBC"/>
                </a:solidFill>
                <a:latin typeface="Matura MT Script Capitals" pitchFamily="66" charset="0"/>
              </a:rPr>
              <a:t>Frakass</a:t>
            </a:r>
            <a:r>
              <a:rPr lang="fr-FR" dirty="0" smtClean="0">
                <a:solidFill>
                  <a:srgbClr val="008BBC"/>
                </a:solidFill>
                <a:latin typeface="Matura MT Script Capitals" pitchFamily="66" charset="0"/>
              </a:rPr>
              <a:t> </a:t>
            </a:r>
            <a:r>
              <a:rPr lang="fr-FR" dirty="0" smtClean="0">
                <a:latin typeface="Matura MT Script Capitals" pitchFamily="66" charset="0"/>
              </a:rPr>
              <a:t>:</a:t>
            </a:r>
          </a:p>
          <a:p>
            <a:pPr algn="just">
              <a:tabLst>
                <a:tab pos="450850" algn="l"/>
              </a:tabLst>
            </a:pPr>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	</a:t>
            </a:r>
            <a:r>
              <a:rPr lang="fr-FR" sz="1600" dirty="0" smtClean="0">
                <a:latin typeface="Matura MT Script Capitals" pitchFamily="66" charset="0"/>
              </a:rPr>
              <a:t>On soupçonne dans ce match qu’un joueur ait été fracassé dans les vestiaires puisque </a:t>
            </a:r>
            <a:r>
              <a:rPr lang="fr-FR" sz="1600" dirty="0" smtClean="0">
                <a:solidFill>
                  <a:srgbClr val="FF0000"/>
                </a:solidFill>
                <a:latin typeface="Matura MT Script Capitals" pitchFamily="66" charset="0"/>
              </a:rPr>
              <a:t>stefane22</a:t>
            </a:r>
            <a:r>
              <a:rPr lang="fr-FR" sz="1600" dirty="0" smtClean="0">
                <a:latin typeface="Matura MT Script Capitals" pitchFamily="66" charset="0"/>
              </a:rPr>
              <a:t> pour </a:t>
            </a:r>
            <a:r>
              <a:rPr lang="fr-FR" sz="1600" dirty="0" smtClean="0">
                <a:solidFill>
                  <a:srgbClr val="FF0000"/>
                </a:solidFill>
                <a:latin typeface="Matura MT Script Capitals" pitchFamily="66" charset="0"/>
              </a:rPr>
              <a:t>l’ASKB</a:t>
            </a:r>
            <a:r>
              <a:rPr lang="fr-FR" sz="1600" dirty="0" smtClean="0">
                <a:latin typeface="Matura MT Script Capitals" pitchFamily="66" charset="0"/>
              </a:rPr>
              <a:t> n’a pas pu venir sur le terrain pour causes de blessures. Vu le nombre d’actions (14), on se demande si les </a:t>
            </a:r>
            <a:r>
              <a:rPr lang="fr-FR" sz="1600" dirty="0" err="1" smtClean="0">
                <a:solidFill>
                  <a:srgbClr val="008BBC"/>
                </a:solidFill>
                <a:latin typeface="Matura MT Script Capitals" pitchFamily="66" charset="0"/>
              </a:rPr>
              <a:t>Frakass</a:t>
            </a:r>
            <a:r>
              <a:rPr lang="fr-FR" sz="1600" dirty="0" smtClean="0">
                <a:latin typeface="Matura MT Script Capitals" pitchFamily="66" charset="0"/>
              </a:rPr>
              <a:t> n’ont pas abusé de l’apéro avant de venir sur le terrain. En effet, le 1er but n’intervient qu’à la 15éme minute par </a:t>
            </a:r>
            <a:r>
              <a:rPr lang="fr-FR" sz="1600" dirty="0" err="1" smtClean="0">
                <a:solidFill>
                  <a:srgbClr val="008BBC"/>
                </a:solidFill>
                <a:latin typeface="Matura MT Script Capitals" pitchFamily="66" charset="0"/>
              </a:rPr>
              <a:t>lensoiloco</a:t>
            </a:r>
            <a:r>
              <a:rPr lang="fr-FR" sz="1600" dirty="0" smtClean="0">
                <a:latin typeface="Matura MT Script Capitals" pitchFamily="66" charset="0"/>
              </a:rPr>
              <a:t> puis </a:t>
            </a:r>
            <a:r>
              <a:rPr lang="fr-FR" sz="1600" dirty="0" smtClean="0">
                <a:solidFill>
                  <a:srgbClr val="008BBC"/>
                </a:solidFill>
                <a:latin typeface="Matura MT Script Capitals" pitchFamily="66" charset="0"/>
              </a:rPr>
              <a:t>iker_casillas1996 </a:t>
            </a:r>
            <a:r>
              <a:rPr lang="fr-FR" sz="1600" dirty="0" smtClean="0">
                <a:latin typeface="Matura MT Script Capitals" pitchFamily="66" charset="0"/>
              </a:rPr>
              <a:t>pour le 2éme à la 27éme, </a:t>
            </a:r>
            <a:r>
              <a:rPr lang="fr-FR" sz="1600" dirty="0" smtClean="0">
                <a:solidFill>
                  <a:srgbClr val="008BBC"/>
                </a:solidFill>
                <a:latin typeface="Matura MT Script Capitals" pitchFamily="66" charset="0"/>
              </a:rPr>
              <a:t>Aguero28</a:t>
            </a:r>
            <a:r>
              <a:rPr lang="fr-FR" sz="1600" dirty="0" smtClean="0">
                <a:latin typeface="Matura MT Script Capitals" pitchFamily="66" charset="0"/>
              </a:rPr>
              <a:t> à la 44éme.</a:t>
            </a:r>
          </a:p>
          <a:p>
            <a:pPr algn="just">
              <a:tabLst>
                <a:tab pos="450850" algn="l"/>
              </a:tabLst>
            </a:pPr>
            <a:r>
              <a:rPr lang="fr-FR" sz="1600" dirty="0" smtClean="0">
                <a:latin typeface="Matura MT Script Capitals" pitchFamily="66" charset="0"/>
              </a:rPr>
              <a:t> Une mi temps qui a dû encore être arrosé par les </a:t>
            </a:r>
            <a:r>
              <a:rPr lang="fr-FR" sz="1600" dirty="0" err="1" smtClean="0">
                <a:solidFill>
                  <a:srgbClr val="008BBC"/>
                </a:solidFill>
                <a:latin typeface="Matura MT Script Capitals" pitchFamily="66" charset="0"/>
              </a:rPr>
              <a:t>Frakass</a:t>
            </a:r>
            <a:r>
              <a:rPr lang="fr-FR" sz="1600" dirty="0" smtClean="0">
                <a:latin typeface="Matura MT Script Capitals" pitchFamily="66" charset="0"/>
              </a:rPr>
              <a:t> puisqu’il n’y aura plus qu’un seul but de marqué par </a:t>
            </a:r>
            <a:r>
              <a:rPr lang="fr-FR" sz="1600" dirty="0" smtClean="0">
                <a:solidFill>
                  <a:srgbClr val="008BBC"/>
                </a:solidFill>
                <a:latin typeface="Matura MT Script Capitals" pitchFamily="66" charset="0"/>
              </a:rPr>
              <a:t>trezegoal86</a:t>
            </a:r>
            <a:r>
              <a:rPr lang="fr-FR" sz="1600" dirty="0" smtClean="0">
                <a:latin typeface="Matura MT Script Capitals" pitchFamily="66" charset="0"/>
              </a:rPr>
              <a:t>, servi une nouvelle fois par </a:t>
            </a:r>
            <a:r>
              <a:rPr lang="fr-FR" sz="1600" dirty="0" smtClean="0">
                <a:solidFill>
                  <a:srgbClr val="008BBC"/>
                </a:solidFill>
                <a:latin typeface="Matura MT Script Capitals" pitchFamily="66" charset="0"/>
              </a:rPr>
              <a:t>tibo32 </a:t>
            </a:r>
            <a:r>
              <a:rPr lang="fr-FR" sz="1600" dirty="0" smtClean="0">
                <a:latin typeface="Matura MT Script Capitals" pitchFamily="66" charset="0"/>
              </a:rPr>
              <a:t>( 4éme passe de la soirée) qui, vu sa visée, à dû être désigné capitaine de soirée et seul joueur sobre des </a:t>
            </a:r>
            <a:r>
              <a:rPr lang="fr-FR" sz="1600" dirty="0" err="1" smtClean="0">
                <a:solidFill>
                  <a:srgbClr val="008BBC"/>
                </a:solidFill>
                <a:latin typeface="Matura MT Script Capitals" pitchFamily="66" charset="0"/>
              </a:rPr>
              <a:t>Frakass</a:t>
            </a:r>
            <a:r>
              <a:rPr lang="fr-FR" sz="1600" dirty="0" smtClean="0">
                <a:latin typeface="Matura MT Script Capitals" pitchFamily="66" charset="0"/>
              </a:rPr>
              <a:t>.</a:t>
            </a:r>
            <a:endParaRPr lang="fr-FR" dirty="0" smtClean="0">
              <a:latin typeface="Matura MT Script Capitals" pitchFamily="66" charset="0"/>
            </a:endParaRPr>
          </a:p>
          <a:p>
            <a:r>
              <a:rPr lang="fr-FR" dirty="0" smtClean="0">
                <a:latin typeface="Matura MT Script Capitals" pitchFamily="66" charset="0"/>
              </a:rPr>
              <a:t/>
            </a:r>
            <a:br>
              <a:rPr lang="fr-FR" dirty="0" smtClean="0">
                <a:latin typeface="Matura MT Script Capitals" pitchFamily="66" charset="0"/>
              </a:rPr>
            </a:br>
            <a:r>
              <a:rPr lang="fr-FR" dirty="0" smtClean="0">
                <a:latin typeface="Matura MT Script Capitals" pitchFamily="66" charset="0"/>
              </a:rPr>
              <a:t>Résultat : </a:t>
            </a:r>
            <a:r>
              <a:rPr lang="fr-FR" dirty="0" smtClean="0">
                <a:solidFill>
                  <a:srgbClr val="FF0000"/>
                </a:solidFill>
                <a:latin typeface="Matura MT Script Capitals" pitchFamily="66" charset="0"/>
              </a:rPr>
              <a:t>0</a:t>
            </a:r>
            <a:r>
              <a:rPr lang="fr-FR" dirty="0" smtClean="0">
                <a:latin typeface="Matura MT Script Capitals" pitchFamily="66" charset="0"/>
              </a:rPr>
              <a:t>-</a:t>
            </a:r>
            <a:r>
              <a:rPr lang="fr-FR" dirty="0" smtClean="0">
                <a:solidFill>
                  <a:srgbClr val="008BBC"/>
                </a:solidFill>
                <a:latin typeface="Matura MT Script Capitals" pitchFamily="66" charset="0"/>
              </a:rPr>
              <a:t>4</a:t>
            </a:r>
            <a:endParaRPr lang="en-US" dirty="0">
              <a:solidFill>
                <a:srgbClr val="008BBC"/>
              </a:solidFill>
              <a:latin typeface="Matura MT Script Capitals" pitchFamily="66" charset="0"/>
            </a:endParaRPr>
          </a:p>
        </p:txBody>
      </p:sp>
      <p:pic>
        <p:nvPicPr>
          <p:cNvPr id="7171" name="Picture 3" descr="D:\music\DragonS\Celia\Journal\clash-foot-stevent-gerrard-liverpool.jpg"/>
          <p:cNvPicPr>
            <a:picLocks noChangeAspect="1" noChangeArrowheads="1"/>
          </p:cNvPicPr>
          <p:nvPr/>
        </p:nvPicPr>
        <p:blipFill>
          <a:blip r:embed="rId5" cstate="print"/>
          <a:srcRect/>
          <a:stretch>
            <a:fillRect/>
          </a:stretch>
        </p:blipFill>
        <p:spPr bwMode="auto">
          <a:xfrm>
            <a:off x="1115616" y="-27384"/>
            <a:ext cx="3240360" cy="2621092"/>
          </a:xfrm>
          <a:prstGeom prst="rect">
            <a:avLst/>
          </a:prstGeom>
          <a:noFill/>
        </p:spPr>
      </p:pic>
      <p:pic>
        <p:nvPicPr>
          <p:cNvPr id="7172" name="Picture 4" descr="D:\music\DragonS\Celia\Journal\ballon_foot2_ROUDNEFF.png"/>
          <p:cNvPicPr>
            <a:picLocks noChangeAspect="1" noChangeArrowheads="1"/>
          </p:cNvPicPr>
          <p:nvPr/>
        </p:nvPicPr>
        <p:blipFill>
          <a:blip r:embed="rId6" cstate="print"/>
          <a:srcRect/>
          <a:stretch>
            <a:fillRect/>
          </a:stretch>
        </p:blipFill>
        <p:spPr bwMode="auto">
          <a:xfrm>
            <a:off x="971600" y="2204864"/>
            <a:ext cx="918407" cy="856010"/>
          </a:xfrm>
          <a:prstGeom prst="rect">
            <a:avLst/>
          </a:prstGeom>
          <a:noFill/>
        </p:spPr>
      </p:pic>
      <p:pic>
        <p:nvPicPr>
          <p:cNvPr id="8" name="Picture 4" descr="D:\music\DragonS\Celia\Journal\ballon_foot2_ROUDNEFF.png"/>
          <p:cNvPicPr>
            <a:picLocks noChangeAspect="1" noChangeArrowheads="1"/>
          </p:cNvPicPr>
          <p:nvPr/>
        </p:nvPicPr>
        <p:blipFill>
          <a:blip r:embed="rId6" cstate="print"/>
          <a:srcRect/>
          <a:stretch>
            <a:fillRect/>
          </a:stretch>
        </p:blipFill>
        <p:spPr bwMode="auto">
          <a:xfrm>
            <a:off x="2411760" y="2276872"/>
            <a:ext cx="918407" cy="856010"/>
          </a:xfrm>
          <a:prstGeom prst="rect">
            <a:avLst/>
          </a:prstGeom>
          <a:noFill/>
        </p:spPr>
      </p:pic>
      <p:pic>
        <p:nvPicPr>
          <p:cNvPr id="9" name="Picture 4" descr="D:\music\DragonS\Celia\Journal\ballon_foot2_ROUDNEFF.png"/>
          <p:cNvPicPr>
            <a:picLocks noChangeAspect="1" noChangeArrowheads="1"/>
          </p:cNvPicPr>
          <p:nvPr/>
        </p:nvPicPr>
        <p:blipFill>
          <a:blip r:embed="rId6" cstate="print"/>
          <a:srcRect/>
          <a:stretch>
            <a:fillRect/>
          </a:stretch>
        </p:blipFill>
        <p:spPr bwMode="auto">
          <a:xfrm>
            <a:off x="1619672" y="2204864"/>
            <a:ext cx="918407" cy="856010"/>
          </a:xfrm>
          <a:prstGeom prst="rect">
            <a:avLst/>
          </a:prstGeom>
          <a:noFill/>
        </p:spPr>
      </p:pic>
      <p:pic>
        <p:nvPicPr>
          <p:cNvPr id="10" name="Picture 4" descr="D:\music\DragonS\Celia\Journal\ballon_foot2_ROUDNEFF.png"/>
          <p:cNvPicPr>
            <a:picLocks noChangeAspect="1" noChangeArrowheads="1"/>
          </p:cNvPicPr>
          <p:nvPr/>
        </p:nvPicPr>
        <p:blipFill>
          <a:blip r:embed="rId6" cstate="print"/>
          <a:srcRect/>
          <a:stretch>
            <a:fillRect/>
          </a:stretch>
        </p:blipFill>
        <p:spPr bwMode="auto">
          <a:xfrm>
            <a:off x="2051720" y="2204864"/>
            <a:ext cx="918407" cy="856010"/>
          </a:xfrm>
          <a:prstGeom prst="rect">
            <a:avLst/>
          </a:prstGeom>
          <a:noFill/>
        </p:spPr>
      </p:pic>
      <p:pic>
        <p:nvPicPr>
          <p:cNvPr id="7173" name="Picture 5" descr="D:\music\DragonS\Celia\Journal\7832.jpg"/>
          <p:cNvPicPr>
            <a:picLocks noChangeAspect="1" noChangeArrowheads="1"/>
          </p:cNvPicPr>
          <p:nvPr/>
        </p:nvPicPr>
        <p:blipFill>
          <a:blip r:embed="rId7" cstate="print"/>
          <a:srcRect/>
          <a:stretch>
            <a:fillRect/>
          </a:stretch>
        </p:blipFill>
        <p:spPr bwMode="auto">
          <a:xfrm>
            <a:off x="3059832" y="3140968"/>
            <a:ext cx="1104900" cy="1104900"/>
          </a:xfrm>
          <a:prstGeom prst="rect">
            <a:avLst/>
          </a:prstGeom>
          <a:noFill/>
        </p:spPr>
      </p:pic>
      <p:pic>
        <p:nvPicPr>
          <p:cNvPr id="7174" name="Picture 6" descr="D:\music\DragonS\Celia\Journal\capitaineDeSoiree.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71786" y="188640"/>
            <a:ext cx="2971786" cy="1604764"/>
          </a:xfrm>
          <a:prstGeom prst="rect">
            <a:avLst/>
          </a:prstGeom>
          <a:noFill/>
        </p:spPr>
      </p:pic>
      <p:pic>
        <p:nvPicPr>
          <p:cNvPr id="7176" name="Picture 8" descr="D:\music\DragonS\7581.png"/>
          <p:cNvPicPr>
            <a:picLocks noChangeAspect="1" noChangeArrowheads="1"/>
          </p:cNvPicPr>
          <p:nvPr/>
        </p:nvPicPr>
        <p:blipFill>
          <a:blip r:embed="rId9" cstate="print"/>
          <a:srcRect/>
          <a:stretch>
            <a:fillRect/>
          </a:stretch>
        </p:blipFill>
        <p:spPr bwMode="auto">
          <a:xfrm>
            <a:off x="4572000" y="5157192"/>
            <a:ext cx="1252922" cy="1455415"/>
          </a:xfrm>
          <a:prstGeom prst="rect">
            <a:avLst/>
          </a:prstGeom>
          <a:noFill/>
        </p:spPr>
      </p:pic>
      <p:pic>
        <p:nvPicPr>
          <p:cNvPr id="7177" name="Picture 9" descr="D:\music\DragonS\Celia\Journal\ballon_foot2_ROUDNEFF.png"/>
          <p:cNvPicPr>
            <a:picLocks noChangeAspect="1" noChangeArrowheads="1"/>
          </p:cNvPicPr>
          <p:nvPr/>
        </p:nvPicPr>
        <p:blipFill>
          <a:blip r:embed="rId10" cstate="print"/>
          <a:srcRect/>
          <a:stretch>
            <a:fillRect/>
          </a:stretch>
        </p:blipFill>
        <p:spPr bwMode="auto">
          <a:xfrm>
            <a:off x="5508104" y="5877272"/>
            <a:ext cx="705399" cy="657474"/>
          </a:xfrm>
          <a:prstGeom prst="rect">
            <a:avLst/>
          </a:prstGeom>
          <a:noFill/>
        </p:spPr>
      </p:pic>
      <p:pic>
        <p:nvPicPr>
          <p:cNvPr id="7178" name="Picture 10" descr="D:\music\DragonS\22543.jpg"/>
          <p:cNvPicPr>
            <a:picLocks noChangeAspect="1" noChangeArrowheads="1"/>
          </p:cNvPicPr>
          <p:nvPr/>
        </p:nvPicPr>
        <p:blipFill>
          <a:blip r:embed="rId11" cstate="print"/>
          <a:srcRect/>
          <a:stretch>
            <a:fillRect/>
          </a:stretch>
        </p:blipFill>
        <p:spPr bwMode="auto">
          <a:xfrm>
            <a:off x="5436096" y="404664"/>
            <a:ext cx="1046609" cy="1046609"/>
          </a:xfrm>
          <a:prstGeom prst="rect">
            <a:avLst/>
          </a:prstGeom>
          <a:noFill/>
        </p:spPr>
      </p:pic>
      <p:pic>
        <p:nvPicPr>
          <p:cNvPr id="7179" name="Picture 11" descr="D:\music\DragonS\Celia\Journal\ballon_foot2_ROUDNEFF.png"/>
          <p:cNvPicPr>
            <a:picLocks noChangeAspect="1" noChangeArrowheads="1"/>
          </p:cNvPicPr>
          <p:nvPr/>
        </p:nvPicPr>
        <p:blipFill>
          <a:blip r:embed="rId12" cstate="print"/>
          <a:srcRect/>
          <a:stretch>
            <a:fillRect/>
          </a:stretch>
        </p:blipFill>
        <p:spPr bwMode="auto">
          <a:xfrm>
            <a:off x="7740352" y="2348880"/>
            <a:ext cx="647303" cy="603325"/>
          </a:xfrm>
          <a:prstGeom prst="rect">
            <a:avLst/>
          </a:prstGeom>
          <a:noFill/>
        </p:spPr>
      </p:pic>
      <p:pic>
        <p:nvPicPr>
          <p:cNvPr id="7180" name="Picture 12" descr="D:\music\DragonS\8462.jpg"/>
          <p:cNvPicPr>
            <a:picLocks noChangeAspect="1" noChangeArrowheads="1"/>
          </p:cNvPicPr>
          <p:nvPr/>
        </p:nvPicPr>
        <p:blipFill>
          <a:blip r:embed="rId13" cstate="print"/>
          <a:srcRect/>
          <a:stretch>
            <a:fillRect/>
          </a:stretch>
        </p:blipFill>
        <p:spPr bwMode="auto">
          <a:xfrm>
            <a:off x="6372200" y="5085184"/>
            <a:ext cx="1388525" cy="11220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edge">
                                      <p:cBhvr>
                                        <p:cTn id="7" dur="2000"/>
                                        <p:tgtEl>
                                          <p:spTgt spid="7175"/>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7177"/>
                                        </p:tgtEl>
                                        <p:attrNameLst>
                                          <p:attrName>style.visibility</p:attrName>
                                        </p:attrNameLst>
                                      </p:cBhvr>
                                      <p:to>
                                        <p:strVal val="visible"/>
                                      </p:to>
                                    </p:set>
                                    <p:animEffect transition="in" filter="wedge">
                                      <p:cBhvr>
                                        <p:cTn id="26" dur="2000"/>
                                        <p:tgtEl>
                                          <p:spTgt spid="7177"/>
                                        </p:tgtEl>
                                      </p:cBhvr>
                                    </p:animEffect>
                                  </p:childTnLst>
                                </p:cTn>
                              </p:par>
                              <p:par>
                                <p:cTn id="27" presetID="20" presetClass="entr" presetSubtype="0"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animEffect transition="in" filter="wedge">
                                      <p:cBhvr>
                                        <p:cTn id="29" dur="2000"/>
                                        <p:tgtEl>
                                          <p:spTgt spid="7176"/>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3.61111E-6 2.39593E-6 C 0.12413 -0.1531 0.24826 -0.3062 0.25052 -0.42992 C 0.25278 -0.55365 0.0533 -0.68987 0.01389 -0.7419 " pathEditMode="relative" ptsTypes="aaA">
                                      <p:cBhvr>
                                        <p:cTn id="33" dur="2000" fill="hold"/>
                                        <p:tgtEl>
                                          <p:spTgt spid="7177"/>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20" presetClass="exit" presetSubtype="0" fill="hold" nodeType="clickEffect">
                                  <p:stCondLst>
                                    <p:cond delay="0"/>
                                  </p:stCondLst>
                                  <p:childTnLst>
                                    <p:animEffect transition="out" filter="wedge">
                                      <p:cBhvr>
                                        <p:cTn id="37" dur="2000"/>
                                        <p:tgtEl>
                                          <p:spTgt spid="7176"/>
                                        </p:tgtEl>
                                      </p:cBhvr>
                                    </p:animEffect>
                                    <p:set>
                                      <p:cBhvr>
                                        <p:cTn id="38" dur="1" fill="hold">
                                          <p:stCondLst>
                                            <p:cond delay="1999"/>
                                          </p:stCondLst>
                                        </p:cTn>
                                        <p:tgtEl>
                                          <p:spTgt spid="7176"/>
                                        </p:tgtEl>
                                        <p:attrNameLst>
                                          <p:attrName>style.visibility</p:attrName>
                                        </p:attrNameLst>
                                      </p:cBhvr>
                                      <p:to>
                                        <p:strVal val="hidden"/>
                                      </p:to>
                                    </p:set>
                                  </p:childTnLst>
                                </p:cTn>
                              </p:par>
                              <p:par>
                                <p:cTn id="39" presetID="20" presetClass="exit" presetSubtype="0" fill="hold" nodeType="withEffect">
                                  <p:stCondLst>
                                    <p:cond delay="0"/>
                                  </p:stCondLst>
                                  <p:childTnLst>
                                    <p:animEffect transition="out" filter="wedge">
                                      <p:cBhvr>
                                        <p:cTn id="40" dur="2000"/>
                                        <p:tgtEl>
                                          <p:spTgt spid="7177"/>
                                        </p:tgtEl>
                                      </p:cBhvr>
                                    </p:animEffect>
                                    <p:set>
                                      <p:cBhvr>
                                        <p:cTn id="41" dur="1" fill="hold">
                                          <p:stCondLst>
                                            <p:cond delay="1999"/>
                                          </p:stCondLst>
                                        </p:cTn>
                                        <p:tgtEl>
                                          <p:spTgt spid="717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1000"/>
                                        <p:tgtEl>
                                          <p:spTgt spid="5">
                                            <p:txEl>
                                              <p:pRg st="2" end="2"/>
                                            </p:txEl>
                                          </p:spTgt>
                                        </p:tgtEl>
                                      </p:cBhvr>
                                    </p:animEffect>
                                    <p:anim calcmode="lin" valueType="num">
                                      <p:cBhvr>
                                        <p:cTn id="47"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4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7178"/>
                                        </p:tgtEl>
                                        <p:attrNameLst>
                                          <p:attrName>style.visibility</p:attrName>
                                        </p:attrNameLst>
                                      </p:cBhvr>
                                      <p:to>
                                        <p:strVal val="visible"/>
                                      </p:to>
                                    </p:set>
                                    <p:animEffect transition="in" filter="wedge">
                                      <p:cBhvr>
                                        <p:cTn id="53" dur="2000"/>
                                        <p:tgtEl>
                                          <p:spTgt spid="7178"/>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38889E-6 8.69565E-7 C 0.00034 0.00624 0.00017 0.01249 0.00121 0.0185 C 0.00382 0.03284 0.01024 0.0414 0.0151 0.05388 C 0.02378 0.07678 0.0335 0.09898 0.04305 0.12141 C 0.0434 0.12373 0.04357 0.12604 0.04427 0.12812 C 0.04496 0.12997 0.04635 0.13136 0.04687 0.13321 C 0.05069 0.14662 0.04982 0.15957 0.05816 0.17021 C 0.06337 0.18432 0.06823 0.18524 0.07847 0.18894 C 0.09618 0.20398 0.1217 0.20583 0.14166 0.20745 C 0.15295 0.2123 0.16354 0.22063 0.17465 0.22595 C 0.18472 0.2308 0.19739 0.22942 0.20764 0.22942 " pathEditMode="relative" ptsTypes="ffffffffffA">
                                      <p:cBhvr>
                                        <p:cTn id="57" dur="2000" fill="hold"/>
                                        <p:tgtEl>
                                          <p:spTgt spid="7178"/>
                                        </p:tgtEl>
                                        <p:attrNameLst>
                                          <p:attrName>ppt_x</p:attrName>
                                          <p:attrName>ppt_y</p:attrName>
                                        </p:attrNameLst>
                                      </p:cBhvr>
                                    </p:animMotion>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nodeType="clickEffect">
                                  <p:stCondLst>
                                    <p:cond delay="0"/>
                                  </p:stCondLst>
                                  <p:childTnLst>
                                    <p:set>
                                      <p:cBhvr>
                                        <p:cTn id="61" dur="1" fill="hold">
                                          <p:stCondLst>
                                            <p:cond delay="0"/>
                                          </p:stCondLst>
                                        </p:cTn>
                                        <p:tgtEl>
                                          <p:spTgt spid="7179"/>
                                        </p:tgtEl>
                                        <p:attrNameLst>
                                          <p:attrName>style.visibility</p:attrName>
                                        </p:attrNameLst>
                                      </p:cBhvr>
                                      <p:to>
                                        <p:strVal val="visible"/>
                                      </p:to>
                                    </p:set>
                                    <p:animEffect transition="in" filter="wedge">
                                      <p:cBhvr>
                                        <p:cTn id="62" dur="2000"/>
                                        <p:tgtEl>
                                          <p:spTgt spid="7179"/>
                                        </p:tgtEl>
                                      </p:cBhvr>
                                    </p:animEffect>
                                  </p:childTnLst>
                                </p:cTn>
                              </p:par>
                              <p:par>
                                <p:cTn id="63" presetID="18" presetClass="entr" presetSubtype="12" fill="hold" nodeType="withEffect">
                                  <p:stCondLst>
                                    <p:cond delay="0"/>
                                  </p:stCondLst>
                                  <p:childTnLst>
                                    <p:set>
                                      <p:cBhvr>
                                        <p:cTn id="64" dur="1" fill="hold">
                                          <p:stCondLst>
                                            <p:cond delay="0"/>
                                          </p:stCondLst>
                                        </p:cTn>
                                        <p:tgtEl>
                                          <p:spTgt spid="7180"/>
                                        </p:tgtEl>
                                        <p:attrNameLst>
                                          <p:attrName>style.visibility</p:attrName>
                                        </p:attrNameLst>
                                      </p:cBhvr>
                                      <p:to>
                                        <p:strVal val="visible"/>
                                      </p:to>
                                    </p:set>
                                    <p:animEffect transition="in" filter="strips(downLeft)">
                                      <p:cBhvr>
                                        <p:cTn id="65" dur="500"/>
                                        <p:tgtEl>
                                          <p:spTgt spid="7180"/>
                                        </p:tgtEl>
                                      </p:cBhvr>
                                    </p:animEffec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3.88889E-6 -2.37743E-6 C -0.00851 0.01133 -0.00434 0.0037 -0.00885 0.02544 C -0.0099 0.03029 -0.01267 0.03423 -0.01406 0.03885 C -0.01736 0.04972 -0.01823 0.06175 -0.02153 0.07262 C -0.02361 0.07909 -0.02708 0.08464 -0.02917 0.09112 C -0.03299 0.10314 -0.03594 0.11586 -0.03924 0.12812 C -0.0441 0.14593 -0.05278 0.16258 -0.05955 0.17877 C -0.06545 0.19264 -0.0684 0.20837 -0.07344 0.22271 C -0.07726 0.23358 -0.08264 0.24445 -0.08733 0.25462 C -0.09149 0.26364 -0.09583 0.27498 -0.09878 0.28492 C -0.10174 0.29486 -0.10226 0.30203 -0.10642 0.31036 C -0.10781 0.32424 -0.11215 0.33857 -0.11267 0.35245 C -0.11302 0.36101 -0.11267 0.36933 -0.11267 0.37789 C -0.12257 0.35199 -0.13212 0.32609 -0.13924 0.29856 C -0.1474 0.26758 -0.15087 0.23497 -0.15955 0.20421 C -0.17118 0.16281 -0.16597 0.18039 -0.17483 0.15171 C -0.17743 0.14338 -0.1849 0.12812 -0.1849 0.12812 C -0.18594 0.12141 -0.18698 0.11586 -0.18871 0.10962 C -0.1908 0.07054 -0.20486 0.03608 -0.21267 -0.00162 C -0.22205 -0.04718 -0.23021 -0.09251 -0.24305 -0.13645 C -0.24444 -0.15056 -0.24549 -0.14917 -0.24809 -0.16004 C -0.24583 -0.17322 -0.24149 -0.18016 -0.23542 -0.19057 C -0.22969 -0.20028 -0.23055 -0.20259 -0.22153 -0.2056 C -0.21892 -0.21115 -0.21562 -0.21439 -0.21406 -0.22086 C -0.21441 -0.22641 -0.21528 -0.23774 -0.21528 -0.23774 " pathEditMode="relative" ptsTypes="ffffffffffffffffffffffffA">
                                      <p:cBhvr>
                                        <p:cTn id="69" dur="2000" fill="hold"/>
                                        <p:tgtEl>
                                          <p:spTgt spid="7179"/>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11" presetClass="exit" presetSubtype="0" fill="hold" nodeType="clickEffect">
                                  <p:stCondLst>
                                    <p:cond delay="0"/>
                                  </p:stCondLst>
                                  <p:childTnLst>
                                    <p:anim calcmode="discrete" valueType="str">
                                      <p:cBhvr>
                                        <p:cTn id="73" dur="1000"/>
                                        <p:tgtEl>
                                          <p:spTgt spid="7178"/>
                                        </p:tgtEl>
                                        <p:attrNameLst>
                                          <p:attrName>style.visibility</p:attrName>
                                        </p:attrNameLst>
                                      </p:cBhvr>
                                      <p:tavLst>
                                        <p:tav tm="0">
                                          <p:val>
                                            <p:strVal val="hidden"/>
                                          </p:val>
                                        </p:tav>
                                        <p:tav tm="50000">
                                          <p:val>
                                            <p:strVal val="visible"/>
                                          </p:val>
                                        </p:tav>
                                      </p:tavLst>
                                    </p:anim>
                                    <p:set>
                                      <p:cBhvr>
                                        <p:cTn id="74" dur="1" fill="hold">
                                          <p:stCondLst>
                                            <p:cond delay="999"/>
                                          </p:stCondLst>
                                        </p:cTn>
                                        <p:tgtEl>
                                          <p:spTgt spid="7178"/>
                                        </p:tgtEl>
                                        <p:attrNameLst>
                                          <p:attrName>style.visibility</p:attrName>
                                        </p:attrNameLst>
                                      </p:cBhvr>
                                      <p:to>
                                        <p:strVal val="hidden"/>
                                      </p:to>
                                    </p:set>
                                  </p:childTnLst>
                                </p:cTn>
                              </p:par>
                              <p:par>
                                <p:cTn id="75" presetID="11" presetClass="exit" presetSubtype="0" fill="hold" nodeType="withEffect">
                                  <p:stCondLst>
                                    <p:cond delay="0"/>
                                  </p:stCondLst>
                                  <p:childTnLst>
                                    <p:anim calcmode="discrete" valueType="str">
                                      <p:cBhvr>
                                        <p:cTn id="76" dur="1000"/>
                                        <p:tgtEl>
                                          <p:spTgt spid="7179"/>
                                        </p:tgtEl>
                                        <p:attrNameLst>
                                          <p:attrName>style.visibility</p:attrName>
                                        </p:attrNameLst>
                                      </p:cBhvr>
                                      <p:tavLst>
                                        <p:tav tm="0">
                                          <p:val>
                                            <p:strVal val="hidden"/>
                                          </p:val>
                                        </p:tav>
                                        <p:tav tm="50000">
                                          <p:val>
                                            <p:strVal val="visible"/>
                                          </p:val>
                                        </p:tav>
                                      </p:tavLst>
                                    </p:anim>
                                    <p:set>
                                      <p:cBhvr>
                                        <p:cTn id="77" dur="1" fill="hold">
                                          <p:stCondLst>
                                            <p:cond delay="999"/>
                                          </p:stCondLst>
                                        </p:cTn>
                                        <p:tgtEl>
                                          <p:spTgt spid="7179"/>
                                        </p:tgtEl>
                                        <p:attrNameLst>
                                          <p:attrName>style.visibility</p:attrName>
                                        </p:attrNameLst>
                                      </p:cBhvr>
                                      <p:to>
                                        <p:strVal val="hidden"/>
                                      </p:to>
                                    </p:set>
                                  </p:childTnLst>
                                </p:cTn>
                              </p:par>
                              <p:par>
                                <p:cTn id="78" presetID="11" presetClass="exit" presetSubtype="0" fill="hold" nodeType="withEffect">
                                  <p:stCondLst>
                                    <p:cond delay="0"/>
                                  </p:stCondLst>
                                  <p:childTnLst>
                                    <p:anim calcmode="discrete" valueType="str">
                                      <p:cBhvr>
                                        <p:cTn id="79" dur="1000"/>
                                        <p:tgtEl>
                                          <p:spTgt spid="7180"/>
                                        </p:tgtEl>
                                        <p:attrNameLst>
                                          <p:attrName>style.visibility</p:attrName>
                                        </p:attrNameLst>
                                      </p:cBhvr>
                                      <p:tavLst>
                                        <p:tav tm="0">
                                          <p:val>
                                            <p:strVal val="hidden"/>
                                          </p:val>
                                        </p:tav>
                                        <p:tav tm="50000">
                                          <p:val>
                                            <p:strVal val="visible"/>
                                          </p:val>
                                        </p:tav>
                                      </p:tavLst>
                                    </p:anim>
                                    <p:set>
                                      <p:cBhvr>
                                        <p:cTn id="80" dur="1" fill="hold">
                                          <p:stCondLst>
                                            <p:cond delay="999"/>
                                          </p:stCondLst>
                                        </p:cTn>
                                        <p:tgtEl>
                                          <p:spTgt spid="718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40" presetClass="entr" presetSubtype="0" fill="hold" nodeType="clickEffect">
                                  <p:stCondLst>
                                    <p:cond delay="0"/>
                                  </p:stCondLst>
                                  <p:iterate type="lt">
                                    <p:tmPct val="10000"/>
                                  </p:iterate>
                                  <p:childTnLst>
                                    <p:set>
                                      <p:cBhvr>
                                        <p:cTn id="84" dur="1" fill="hold">
                                          <p:stCondLst>
                                            <p:cond delay="0"/>
                                          </p:stCondLst>
                                        </p:cTn>
                                        <p:tgtEl>
                                          <p:spTgt spid="5">
                                            <p:txEl>
                                              <p:pRg st="3" end="3"/>
                                            </p:txEl>
                                          </p:spTgt>
                                        </p:tgtEl>
                                        <p:attrNameLst>
                                          <p:attrName>style.visibility</p:attrName>
                                        </p:attrNameLst>
                                      </p:cBhvr>
                                      <p:to>
                                        <p:strVal val="visible"/>
                                      </p:to>
                                    </p:set>
                                    <p:animEffect transition="in" filter="fade">
                                      <p:cBhvr>
                                        <p:cTn id="85" dur="1000"/>
                                        <p:tgtEl>
                                          <p:spTgt spid="5">
                                            <p:txEl>
                                              <p:pRg st="3" end="3"/>
                                            </p:txEl>
                                          </p:spTgt>
                                        </p:tgtEl>
                                      </p:cBhvr>
                                    </p:animEffect>
                                    <p:anim calcmode="lin" valueType="num">
                                      <p:cBhvr>
                                        <p:cTn id="86"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87"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8" presetClass="exit" presetSubtype="12" fill="hold" grpId="0" nodeType="clickEffect">
                                  <p:stCondLst>
                                    <p:cond delay="0"/>
                                  </p:stCondLst>
                                  <p:iterate type="lt">
                                    <p:tmPct val="0"/>
                                  </p:iterate>
                                  <p:childTnLst>
                                    <p:animEffect transition="out" filter="strips(downLeft)">
                                      <p:cBhvr>
                                        <p:cTn id="91" dur="500"/>
                                        <p:tgtEl>
                                          <p:spTgt spid="5">
                                            <p:txEl>
                                              <p:pRg st="0" end="0"/>
                                            </p:txEl>
                                          </p:spTgt>
                                        </p:tgtEl>
                                      </p:cBhvr>
                                    </p:animEffect>
                                    <p:set>
                                      <p:cBhvr>
                                        <p:cTn id="92" dur="1" fill="hold">
                                          <p:stCondLst>
                                            <p:cond delay="499"/>
                                          </p:stCondLst>
                                        </p:cTn>
                                        <p:tgtEl>
                                          <p:spTgt spid="5">
                                            <p:txEl>
                                              <p:pRg st="0" end="0"/>
                                            </p:txEl>
                                          </p:spTgt>
                                        </p:tgtEl>
                                        <p:attrNameLst>
                                          <p:attrName>style.visibility</p:attrName>
                                        </p:attrNameLst>
                                      </p:cBhvr>
                                      <p:to>
                                        <p:strVal val="hidden"/>
                                      </p:to>
                                    </p:set>
                                  </p:childTnLst>
                                </p:cTn>
                              </p:par>
                              <p:par>
                                <p:cTn id="93" presetID="18" presetClass="exit" presetSubtype="12" fill="hold" grpId="0" nodeType="withEffect">
                                  <p:stCondLst>
                                    <p:cond delay="0"/>
                                  </p:stCondLst>
                                  <p:iterate type="lt">
                                    <p:tmPct val="0"/>
                                  </p:iterate>
                                  <p:childTnLst>
                                    <p:animEffect transition="out" filter="strips(downLeft)">
                                      <p:cBhvr>
                                        <p:cTn id="94" dur="500"/>
                                        <p:tgtEl>
                                          <p:spTgt spid="5">
                                            <p:txEl>
                                              <p:pRg st="1" end="1"/>
                                            </p:txEl>
                                          </p:spTgt>
                                        </p:tgtEl>
                                      </p:cBhvr>
                                    </p:animEffect>
                                    <p:set>
                                      <p:cBhvr>
                                        <p:cTn id="95" dur="1" fill="hold">
                                          <p:stCondLst>
                                            <p:cond delay="499"/>
                                          </p:stCondLst>
                                        </p:cTn>
                                        <p:tgtEl>
                                          <p:spTgt spid="5">
                                            <p:txEl>
                                              <p:pRg st="1" end="1"/>
                                            </p:txEl>
                                          </p:spTgt>
                                        </p:tgtEl>
                                        <p:attrNameLst>
                                          <p:attrName>style.visibility</p:attrName>
                                        </p:attrNameLst>
                                      </p:cBhvr>
                                      <p:to>
                                        <p:strVal val="hidden"/>
                                      </p:to>
                                    </p:set>
                                  </p:childTnLst>
                                </p:cTn>
                              </p:par>
                              <p:par>
                                <p:cTn id="96" presetID="18" presetClass="exit" presetSubtype="12" fill="hold" grpId="0" nodeType="withEffect">
                                  <p:stCondLst>
                                    <p:cond delay="0"/>
                                  </p:stCondLst>
                                  <p:iterate type="lt">
                                    <p:tmPct val="0"/>
                                  </p:iterate>
                                  <p:childTnLst>
                                    <p:animEffect transition="out" filter="strips(downLeft)">
                                      <p:cBhvr>
                                        <p:cTn id="97" dur="500"/>
                                        <p:tgtEl>
                                          <p:spTgt spid="5">
                                            <p:txEl>
                                              <p:pRg st="2" end="2"/>
                                            </p:txEl>
                                          </p:spTgt>
                                        </p:tgtEl>
                                      </p:cBhvr>
                                    </p:animEffect>
                                    <p:set>
                                      <p:cBhvr>
                                        <p:cTn id="98" dur="1" fill="hold">
                                          <p:stCondLst>
                                            <p:cond delay="499"/>
                                          </p:stCondLst>
                                        </p:cTn>
                                        <p:tgtEl>
                                          <p:spTgt spid="5">
                                            <p:txEl>
                                              <p:pRg st="2" end="2"/>
                                            </p:txEl>
                                          </p:spTgt>
                                        </p:tgtEl>
                                        <p:attrNameLst>
                                          <p:attrName>style.visibility</p:attrName>
                                        </p:attrNameLst>
                                      </p:cBhvr>
                                      <p:to>
                                        <p:strVal val="hidden"/>
                                      </p:to>
                                    </p:set>
                                  </p:childTnLst>
                                </p:cTn>
                              </p:par>
                              <p:par>
                                <p:cTn id="99" presetID="18" presetClass="exit" presetSubtype="12" fill="hold" grpId="0" nodeType="withEffect">
                                  <p:stCondLst>
                                    <p:cond delay="0"/>
                                  </p:stCondLst>
                                  <p:iterate type="lt">
                                    <p:tmPct val="0"/>
                                  </p:iterate>
                                  <p:childTnLst>
                                    <p:animEffect transition="out" filter="strips(downLeft)">
                                      <p:cBhvr>
                                        <p:cTn id="100" dur="500"/>
                                        <p:tgtEl>
                                          <p:spTgt spid="5">
                                            <p:txEl>
                                              <p:pRg st="3" end="3"/>
                                            </p:txEl>
                                          </p:spTgt>
                                        </p:tgtEl>
                                      </p:cBhvr>
                                    </p:animEffect>
                                    <p:set>
                                      <p:cBhvr>
                                        <p:cTn id="101"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0" presetClass="exit" presetSubtype="0" fill="hold" nodeType="clickEffect">
                                  <p:stCondLst>
                                    <p:cond delay="0"/>
                                  </p:stCondLst>
                                  <p:childTnLst>
                                    <p:animEffect transition="out" filter="wedge">
                                      <p:cBhvr>
                                        <p:cTn id="105" dur="2000"/>
                                        <p:tgtEl>
                                          <p:spTgt spid="7175"/>
                                        </p:tgtEl>
                                      </p:cBhvr>
                                    </p:animEffect>
                                    <p:set>
                                      <p:cBhvr>
                                        <p:cTn id="106" dur="1" fill="hold">
                                          <p:stCondLst>
                                            <p:cond delay="1999"/>
                                          </p:stCondLst>
                                        </p:cTn>
                                        <p:tgtEl>
                                          <p:spTgt spid="717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0" presetClass="entr" presetSubtype="0" fill="hold" nodeType="clickEffect">
                                  <p:stCondLst>
                                    <p:cond delay="0"/>
                                  </p:stCondLst>
                                  <p:childTnLst>
                                    <p:set>
                                      <p:cBhvr>
                                        <p:cTn id="110" dur="1" fill="hold">
                                          <p:stCondLst>
                                            <p:cond delay="0"/>
                                          </p:stCondLst>
                                        </p:cTn>
                                        <p:tgtEl>
                                          <p:spTgt spid="7170"/>
                                        </p:tgtEl>
                                        <p:attrNameLst>
                                          <p:attrName>style.visibility</p:attrName>
                                        </p:attrNameLst>
                                      </p:cBhvr>
                                      <p:to>
                                        <p:strVal val="visible"/>
                                      </p:to>
                                    </p:set>
                                    <p:animEffect transition="in" filter="wedge">
                                      <p:cBhvr>
                                        <p:cTn id="111" dur="2000"/>
                                        <p:tgtEl>
                                          <p:spTgt spid="7170"/>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12" fill="hold" nodeType="clickEffect">
                                  <p:stCondLst>
                                    <p:cond delay="0"/>
                                  </p:stCondLst>
                                  <p:iterate type="lt">
                                    <p:tmPct val="0"/>
                                  </p:iterate>
                                  <p:childTnLst>
                                    <p:set>
                                      <p:cBhvr>
                                        <p:cTn id="115" dur="1" fill="hold">
                                          <p:stCondLst>
                                            <p:cond delay="0"/>
                                          </p:stCondLst>
                                        </p:cTn>
                                        <p:tgtEl>
                                          <p:spTgt spid="6">
                                            <p:txEl>
                                              <p:pRg st="0" end="0"/>
                                            </p:txEl>
                                          </p:spTgt>
                                        </p:tgtEl>
                                        <p:attrNameLst>
                                          <p:attrName>style.visibility</p:attrName>
                                        </p:attrNameLst>
                                      </p:cBhvr>
                                      <p:to>
                                        <p:strVal val="visible"/>
                                      </p:to>
                                    </p:set>
                                    <p:animEffect transition="in" filter="strips(downLeft)">
                                      <p:cBhvr>
                                        <p:cTn id="116" dur="500"/>
                                        <p:tgtEl>
                                          <p:spTgt spid="6">
                                            <p:txEl>
                                              <p:pRg st="0" end="0"/>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8" presetClass="entr" presetSubtype="12" fill="hold" nodeType="clickEffect">
                                  <p:stCondLst>
                                    <p:cond delay="0"/>
                                  </p:stCondLst>
                                  <p:iterate type="lt">
                                    <p:tmPct val="0"/>
                                  </p:iterate>
                                  <p:childTnLst>
                                    <p:set>
                                      <p:cBhvr>
                                        <p:cTn id="120" dur="1" fill="hold">
                                          <p:stCondLst>
                                            <p:cond delay="0"/>
                                          </p:stCondLst>
                                        </p:cTn>
                                        <p:tgtEl>
                                          <p:spTgt spid="6">
                                            <p:txEl>
                                              <p:pRg st="1" end="1"/>
                                            </p:txEl>
                                          </p:spTgt>
                                        </p:tgtEl>
                                        <p:attrNameLst>
                                          <p:attrName>style.visibility</p:attrName>
                                        </p:attrNameLst>
                                      </p:cBhvr>
                                      <p:to>
                                        <p:strVal val="visible"/>
                                      </p:to>
                                    </p:set>
                                    <p:animEffect transition="in" filter="strips(downLeft)">
                                      <p:cBhvr>
                                        <p:cTn id="121" dur="500"/>
                                        <p:tgtEl>
                                          <p:spTgt spid="6">
                                            <p:txEl>
                                              <p:pRg st="1" end="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0" presetClass="entr" presetSubtype="0" fill="hold" nodeType="clickEffect">
                                  <p:stCondLst>
                                    <p:cond delay="0"/>
                                  </p:stCondLst>
                                  <p:childTnLst>
                                    <p:set>
                                      <p:cBhvr>
                                        <p:cTn id="125" dur="1" fill="hold">
                                          <p:stCondLst>
                                            <p:cond delay="0"/>
                                          </p:stCondLst>
                                        </p:cTn>
                                        <p:tgtEl>
                                          <p:spTgt spid="7171"/>
                                        </p:tgtEl>
                                        <p:attrNameLst>
                                          <p:attrName>style.visibility</p:attrName>
                                        </p:attrNameLst>
                                      </p:cBhvr>
                                      <p:to>
                                        <p:strVal val="visible"/>
                                      </p:to>
                                    </p:set>
                                    <p:animEffect transition="in" filter="wedge">
                                      <p:cBhvr>
                                        <p:cTn id="126" dur="2000"/>
                                        <p:tgtEl>
                                          <p:spTgt spid="7171"/>
                                        </p:tgtEl>
                                      </p:cBhvr>
                                    </p:animEffect>
                                  </p:childTnLst>
                                </p:cTn>
                              </p:par>
                            </p:childTnLst>
                          </p:cTn>
                        </p:par>
                      </p:childTnLst>
                    </p:cTn>
                  </p:par>
                  <p:par>
                    <p:cTn id="127" fill="hold">
                      <p:stCondLst>
                        <p:cond delay="indefinite"/>
                      </p:stCondLst>
                      <p:childTnLst>
                        <p:par>
                          <p:cTn id="128" fill="hold">
                            <p:stCondLst>
                              <p:cond delay="0"/>
                            </p:stCondLst>
                            <p:childTnLst>
                              <p:par>
                                <p:cTn id="129" presetID="20" presetClass="entr" presetSubtype="0" fill="hold" nodeType="clickEffect">
                                  <p:stCondLst>
                                    <p:cond delay="0"/>
                                  </p:stCondLst>
                                  <p:childTnLst>
                                    <p:set>
                                      <p:cBhvr>
                                        <p:cTn id="130" dur="1" fill="hold">
                                          <p:stCondLst>
                                            <p:cond delay="0"/>
                                          </p:stCondLst>
                                        </p:cTn>
                                        <p:tgtEl>
                                          <p:spTgt spid="7172"/>
                                        </p:tgtEl>
                                        <p:attrNameLst>
                                          <p:attrName>style.visibility</p:attrName>
                                        </p:attrNameLst>
                                      </p:cBhvr>
                                      <p:to>
                                        <p:strVal val="visible"/>
                                      </p:to>
                                    </p:set>
                                    <p:animEffect transition="in" filter="wedge">
                                      <p:cBhvr>
                                        <p:cTn id="131" dur="2000"/>
                                        <p:tgtEl>
                                          <p:spTgt spid="7172"/>
                                        </p:tgtEl>
                                      </p:cBhvr>
                                    </p:animEffect>
                                  </p:childTnLst>
                                </p:cTn>
                              </p:par>
                            </p:childTnLst>
                          </p:cTn>
                        </p:par>
                      </p:childTnLst>
                    </p:cTn>
                  </p:par>
                  <p:par>
                    <p:cTn id="132" fill="hold">
                      <p:stCondLst>
                        <p:cond delay="indefinite"/>
                      </p:stCondLst>
                      <p:childTnLst>
                        <p:par>
                          <p:cTn id="133" fill="hold">
                            <p:stCondLst>
                              <p:cond delay="0"/>
                            </p:stCondLst>
                            <p:childTnLst>
                              <p:par>
                                <p:cTn id="134" presetID="0" presetClass="path" presetSubtype="0" accel="50000" decel="50000" fill="hold" nodeType="clickEffect">
                                  <p:stCondLst>
                                    <p:cond delay="0"/>
                                  </p:stCondLst>
                                  <p:childTnLst>
                                    <p:animMotion origin="layout" path="M 2.22222E-6 4.6716E-6 C -0.00278 0.01549 -0.00364 0.03261 -0.00729 0.04787 C -0.02413 0.11771 -0.07292 0.18987 -0.12465 0.21554 C -0.15208 0.22918 -0.16076 0.22779 -0.1901 0.23196 C -0.24427 0.23034 -0.2809 0.22687 -0.32951 0.22201 C -0.34253 0.21831 -0.35399 0.21045 -0.36667 0.20559 C -0.36875 0.20397 -0.37048 0.20189 -0.37274 0.20074 C -0.37465 0.19981 -0.37899 0.19912 -0.37899 0.19912 " pathEditMode="relative" ptsTypes="fffffffA">
                                      <p:cBhvr>
                                        <p:cTn id="135" dur="2000" fill="hold"/>
                                        <p:tgtEl>
                                          <p:spTgt spid="7172"/>
                                        </p:tgtEl>
                                        <p:attrNameLst>
                                          <p:attrName>ppt_x</p:attrName>
                                          <p:attrName>ppt_y</p:attrName>
                                        </p:attrNameLst>
                                      </p:cBhvr>
                                    </p:animMotion>
                                  </p:childTnLst>
                                </p:cTn>
                              </p:par>
                            </p:childTnLst>
                          </p:cTn>
                        </p:par>
                      </p:childTnLst>
                    </p:cTn>
                  </p:par>
                  <p:par>
                    <p:cTn id="136" fill="hold">
                      <p:stCondLst>
                        <p:cond delay="indefinite"/>
                      </p:stCondLst>
                      <p:childTnLst>
                        <p:par>
                          <p:cTn id="137" fill="hold">
                            <p:stCondLst>
                              <p:cond delay="0"/>
                            </p:stCondLst>
                            <p:childTnLst>
                              <p:par>
                                <p:cTn id="138" presetID="20" presetClass="entr" presetSubtype="0" fill="hold" nodeType="click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wedge">
                                      <p:cBhvr>
                                        <p:cTn id="140" dur="2000"/>
                                        <p:tgtEl>
                                          <p:spTgt spid="9"/>
                                        </p:tgtEl>
                                      </p:cBhvr>
                                    </p:animEffect>
                                  </p:childTnLst>
                                </p:cTn>
                              </p:par>
                            </p:childTnLst>
                          </p:cTn>
                        </p:par>
                      </p:childTnLst>
                    </p:cTn>
                  </p:par>
                  <p:par>
                    <p:cTn id="141" fill="hold">
                      <p:stCondLst>
                        <p:cond delay="indefinite"/>
                      </p:stCondLst>
                      <p:childTnLst>
                        <p:par>
                          <p:cTn id="142" fill="hold">
                            <p:stCondLst>
                              <p:cond delay="0"/>
                            </p:stCondLst>
                            <p:childTnLst>
                              <p:par>
                                <p:cTn id="143" presetID="0" presetClass="path" presetSubtype="0" accel="50000" decel="50000" fill="hold" nodeType="clickEffect">
                                  <p:stCondLst>
                                    <p:cond delay="0"/>
                                  </p:stCondLst>
                                  <p:childTnLst>
                                    <p:animMotion origin="layout" path="M 2.77778E-7 4.79186E-6 C 0.00902 0.08811 0.08975 0.13344 0.14427 0.16003 C 0.17934 0.17715 0.2151 0.19149 0.25052 0.20721 C 0.325 0.24028 0.45208 0.23751 0.52777 0.24098 C 0.57812 0.24884 0.62812 0.25786 0.67708 0.27474 C 0.69566 0.28099 0.73281 0.29324 0.73281 0.29324 C 0.81649 0.27867 0.9 0.26202 0.98333 0.24445 C 1.01614 0.23751 1.08715 0.22248 1.11632 0.21924 C 1.1217 0.21854 1.12708 0.21808 1.13281 0.21739 C 1.13524 0.21693 1.14045 0.21577 1.14045 0.21577 " pathEditMode="relative" ptsTypes="fffffffffA">
                                      <p:cBhvr>
                                        <p:cTn id="144" dur="2000" fill="hold"/>
                                        <p:tgtEl>
                                          <p:spTgt spid="9"/>
                                        </p:tgtEl>
                                        <p:attrNameLst>
                                          <p:attrName>ppt_x</p:attrName>
                                          <p:attrName>ppt_y</p:attrName>
                                        </p:attrNameLst>
                                      </p:cBhvr>
                                    </p:animMotion>
                                  </p:childTnLst>
                                </p:cTn>
                              </p:par>
                            </p:childTnLst>
                          </p:cTn>
                        </p:par>
                      </p:childTnLst>
                    </p:cTn>
                  </p:par>
                  <p:par>
                    <p:cTn id="145" fill="hold">
                      <p:stCondLst>
                        <p:cond delay="indefinite"/>
                      </p:stCondLst>
                      <p:childTnLst>
                        <p:par>
                          <p:cTn id="146" fill="hold">
                            <p:stCondLst>
                              <p:cond delay="0"/>
                            </p:stCondLst>
                            <p:childTnLst>
                              <p:par>
                                <p:cTn id="147" presetID="20" presetClass="entr" presetSubtype="0" fill="hold" nodeType="clickEffect">
                                  <p:stCondLst>
                                    <p:cond delay="0"/>
                                  </p:stCondLst>
                                  <p:childTnLst>
                                    <p:set>
                                      <p:cBhvr>
                                        <p:cTn id="148" dur="1" fill="hold">
                                          <p:stCondLst>
                                            <p:cond delay="0"/>
                                          </p:stCondLst>
                                        </p:cTn>
                                        <p:tgtEl>
                                          <p:spTgt spid="8"/>
                                        </p:tgtEl>
                                        <p:attrNameLst>
                                          <p:attrName>style.visibility</p:attrName>
                                        </p:attrNameLst>
                                      </p:cBhvr>
                                      <p:to>
                                        <p:strVal val="visible"/>
                                      </p:to>
                                    </p:set>
                                    <p:animEffect transition="in" filter="wedge">
                                      <p:cBhvr>
                                        <p:cTn id="149" dur="2000"/>
                                        <p:tgtEl>
                                          <p:spTgt spid="8"/>
                                        </p:tgtEl>
                                      </p:cBhvr>
                                    </p:animEffect>
                                  </p:childTnLst>
                                </p:cTn>
                              </p:par>
                            </p:childTnLst>
                          </p:cTn>
                        </p:par>
                      </p:childTnLst>
                    </p:cTn>
                  </p:par>
                  <p:par>
                    <p:cTn id="150" fill="hold">
                      <p:stCondLst>
                        <p:cond delay="indefinite"/>
                      </p:stCondLst>
                      <p:childTnLst>
                        <p:par>
                          <p:cTn id="151" fill="hold">
                            <p:stCondLst>
                              <p:cond delay="0"/>
                            </p:stCondLst>
                            <p:childTnLst>
                              <p:par>
                                <p:cTn id="152" presetID="0" presetClass="path" presetSubtype="0" accel="50000" decel="50000" fill="hold" nodeType="clickEffect">
                                  <p:stCondLst>
                                    <p:cond delay="0"/>
                                  </p:stCondLst>
                                  <p:childTnLst>
                                    <p:animMotion origin="layout" path="M -5.27778E-6 8.32562E-7 C 0.0717 -0.01989 0.14166 -0.06684 0.20763 -0.10454 C 0.31822 -0.16767 0.42725 -0.24006 0.51892 -0.34575 C 0.57222 -0.40726 0.5677 -0.40935 0.6177 -0.49399 C 0.63142 -0.51712 0.6401 -0.54949 0.64808 -0.57655 C 0.64999 -0.5828 0.65972 -0.60107 0.65312 -0.60523 " pathEditMode="relative" ptsTypes="fffffA">
                                      <p:cBhvr>
                                        <p:cTn id="153" dur="2000" fill="hold"/>
                                        <p:tgtEl>
                                          <p:spTgt spid="8"/>
                                        </p:tgtEl>
                                        <p:attrNameLst>
                                          <p:attrName>ppt_x</p:attrName>
                                          <p:attrName>ppt_y</p:attrName>
                                        </p:attrNameLst>
                                      </p:cBhvr>
                                    </p:animMotion>
                                  </p:childTnLst>
                                </p:cTn>
                              </p:par>
                            </p:childTnLst>
                          </p:cTn>
                        </p:par>
                      </p:childTnLst>
                    </p:cTn>
                  </p:par>
                  <p:par>
                    <p:cTn id="154" fill="hold">
                      <p:stCondLst>
                        <p:cond delay="indefinite"/>
                      </p:stCondLst>
                      <p:childTnLst>
                        <p:par>
                          <p:cTn id="155" fill="hold">
                            <p:stCondLst>
                              <p:cond delay="0"/>
                            </p:stCondLst>
                            <p:childTnLst>
                              <p:par>
                                <p:cTn id="156" presetID="20" presetClass="entr" presetSubtype="0" fill="hold" nodeType="clickEffect">
                                  <p:stCondLst>
                                    <p:cond delay="0"/>
                                  </p:stCondLst>
                                  <p:childTnLst>
                                    <p:set>
                                      <p:cBhvr>
                                        <p:cTn id="157" dur="1" fill="hold">
                                          <p:stCondLst>
                                            <p:cond delay="0"/>
                                          </p:stCondLst>
                                        </p:cTn>
                                        <p:tgtEl>
                                          <p:spTgt spid="10"/>
                                        </p:tgtEl>
                                        <p:attrNameLst>
                                          <p:attrName>style.visibility</p:attrName>
                                        </p:attrNameLst>
                                      </p:cBhvr>
                                      <p:to>
                                        <p:strVal val="visible"/>
                                      </p:to>
                                    </p:set>
                                    <p:animEffect transition="in" filter="wedge">
                                      <p:cBhvr>
                                        <p:cTn id="158" dur="2000"/>
                                        <p:tgtEl>
                                          <p:spTgt spid="10"/>
                                        </p:tgtEl>
                                      </p:cBhvr>
                                    </p:animEffect>
                                  </p:childTnLst>
                                </p:cTn>
                              </p:par>
                            </p:childTnLst>
                          </p:cTn>
                        </p:par>
                      </p:childTnLst>
                    </p:cTn>
                  </p:par>
                  <p:par>
                    <p:cTn id="159" fill="hold">
                      <p:stCondLst>
                        <p:cond delay="indefinite"/>
                      </p:stCondLst>
                      <p:childTnLst>
                        <p:par>
                          <p:cTn id="160" fill="hold">
                            <p:stCondLst>
                              <p:cond delay="0"/>
                            </p:stCondLst>
                            <p:childTnLst>
                              <p:par>
                                <p:cTn id="161" presetID="0" presetClass="path" presetSubtype="0" accel="50000" decel="50000" fill="hold" nodeType="clickEffect">
                                  <p:stCondLst>
                                    <p:cond delay="0"/>
                                  </p:stCondLst>
                                  <p:childTnLst>
                                    <p:animMotion origin="layout" path="M -2.22222E-6 6.19796E-6 L -2.22222E-6 0.68178 " pathEditMode="relative" ptsTypes="AA">
                                      <p:cBhvr>
                                        <p:cTn id="162" dur="2000" fill="hold"/>
                                        <p:tgtEl>
                                          <p:spTgt spid="10"/>
                                        </p:tgtEl>
                                        <p:attrNameLst>
                                          <p:attrName>ppt_x</p:attrName>
                                          <p:attrName>ppt_y</p:attrName>
                                        </p:attrNameLst>
                                      </p:cBhvr>
                                    </p:animMotion>
                                  </p:childTnLst>
                                </p:cTn>
                              </p:par>
                            </p:childTnLst>
                          </p:cTn>
                        </p:par>
                      </p:childTnLst>
                    </p:cTn>
                  </p:par>
                  <p:par>
                    <p:cTn id="163" fill="hold">
                      <p:stCondLst>
                        <p:cond delay="indefinite"/>
                      </p:stCondLst>
                      <p:childTnLst>
                        <p:par>
                          <p:cTn id="164" fill="hold">
                            <p:stCondLst>
                              <p:cond delay="0"/>
                            </p:stCondLst>
                            <p:childTnLst>
                              <p:par>
                                <p:cTn id="165" presetID="20" presetClass="exit" presetSubtype="0" fill="hold" nodeType="clickEffect">
                                  <p:stCondLst>
                                    <p:cond delay="0"/>
                                  </p:stCondLst>
                                  <p:childTnLst>
                                    <p:animEffect transition="out" filter="wedge">
                                      <p:cBhvr>
                                        <p:cTn id="166" dur="2000"/>
                                        <p:tgtEl>
                                          <p:spTgt spid="7171"/>
                                        </p:tgtEl>
                                      </p:cBhvr>
                                    </p:animEffect>
                                    <p:set>
                                      <p:cBhvr>
                                        <p:cTn id="167" dur="1" fill="hold">
                                          <p:stCondLst>
                                            <p:cond delay="1999"/>
                                          </p:stCondLst>
                                        </p:cTn>
                                        <p:tgtEl>
                                          <p:spTgt spid="7171"/>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8" presetClass="entr" presetSubtype="12" fill="hold" nodeType="clickEffect">
                                  <p:stCondLst>
                                    <p:cond delay="0"/>
                                  </p:stCondLst>
                                  <p:iterate type="lt">
                                    <p:tmPct val="0"/>
                                  </p:iterate>
                                  <p:childTnLst>
                                    <p:set>
                                      <p:cBhvr>
                                        <p:cTn id="171" dur="1" fill="hold">
                                          <p:stCondLst>
                                            <p:cond delay="0"/>
                                          </p:stCondLst>
                                        </p:cTn>
                                        <p:tgtEl>
                                          <p:spTgt spid="6">
                                            <p:txEl>
                                              <p:pRg st="2" end="2"/>
                                            </p:txEl>
                                          </p:spTgt>
                                        </p:tgtEl>
                                        <p:attrNameLst>
                                          <p:attrName>style.visibility</p:attrName>
                                        </p:attrNameLst>
                                      </p:cBhvr>
                                      <p:to>
                                        <p:strVal val="visible"/>
                                      </p:to>
                                    </p:set>
                                    <p:animEffect transition="in" filter="strips(downLeft)">
                                      <p:cBhvr>
                                        <p:cTn id="172" dur="500"/>
                                        <p:tgtEl>
                                          <p:spTgt spid="6">
                                            <p:txEl>
                                              <p:pRg st="2" end="2"/>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0" presetClass="entr" presetSubtype="0" fill="hold" nodeType="clickEffect">
                                  <p:stCondLst>
                                    <p:cond delay="0"/>
                                  </p:stCondLst>
                                  <p:childTnLst>
                                    <p:set>
                                      <p:cBhvr>
                                        <p:cTn id="176" dur="1" fill="hold">
                                          <p:stCondLst>
                                            <p:cond delay="0"/>
                                          </p:stCondLst>
                                        </p:cTn>
                                        <p:tgtEl>
                                          <p:spTgt spid="7173"/>
                                        </p:tgtEl>
                                        <p:attrNameLst>
                                          <p:attrName>style.visibility</p:attrName>
                                        </p:attrNameLst>
                                      </p:cBhvr>
                                      <p:to>
                                        <p:strVal val="visible"/>
                                      </p:to>
                                    </p:set>
                                    <p:animEffect transition="in" filter="wedge">
                                      <p:cBhvr>
                                        <p:cTn id="177" dur="2000"/>
                                        <p:tgtEl>
                                          <p:spTgt spid="7173"/>
                                        </p:tgtEl>
                                      </p:cBhvr>
                                    </p:animEffect>
                                  </p:childTnLst>
                                </p:cTn>
                              </p:par>
                            </p:childTnLst>
                          </p:cTn>
                        </p:par>
                      </p:childTnLst>
                    </p:cTn>
                  </p:par>
                  <p:par>
                    <p:cTn id="178" fill="hold">
                      <p:stCondLst>
                        <p:cond delay="indefinite"/>
                      </p:stCondLst>
                      <p:childTnLst>
                        <p:par>
                          <p:cTn id="179" fill="hold">
                            <p:stCondLst>
                              <p:cond delay="0"/>
                            </p:stCondLst>
                            <p:childTnLst>
                              <p:par>
                                <p:cTn id="180" presetID="0" presetClass="path" presetSubtype="0" accel="50000" decel="50000" fill="hold" nodeType="clickEffect">
                                  <p:stCondLst>
                                    <p:cond delay="0"/>
                                  </p:stCondLst>
                                  <p:childTnLst>
                                    <p:animMotion origin="layout" path="M 4.72222E-6 -5.55042E-7 C 0.02465 -0.01572 0.05 -0.02752 0.07725 -0.03191 C 0.10104 -0.04116 0.125 -0.04556 0.14913 -0.05065 C 0.20659 -0.04949 0.26406 -0.0488 0.32135 -0.04718 C 0.3302 -0.04695 0.3467 -0.03862 0.3467 -0.03862 C 0.35607 -0.02798 0.36666 -0.02151 0.37725 -0.01341 C 0.38194 -0.00971 0.38593 -0.00393 0.39114 -0.00162 C 0.41388 0.0081 0.43368 0.0155 0.45191 0.03724 C 0.45659 0.04279 0.46232 0.05042 0.46579 0.05736 C 0.46736 0.06059 0.46805 0.06452 0.46961 0.06753 C 0.48107 0.08973 0.46822 0.05805 0.47847 0.08256 C 0.47916 0.08488 0.48003 0.08719 0.48072 0.0895 C 0.48211 0.09228 0.4835 0.09505 0.48454 0.09783 C 0.48645 0.10222 0.48975 0.11124 0.48975 0.11124 C 0.49201 0.12766 0.49131 0.1494 0.49861 0.16351 C 0.5 0.17021 0.50208 0.17576 0.50381 0.18224 C 0.50399 0.18663 0.50451 0.19126 0.50503 0.19565 C 0.50538 0.19959 0.50607 0.20745 0.50607 0.20745 " pathEditMode="relative" ptsTypes="fffffffffffffffffA">
                                      <p:cBhvr>
                                        <p:cTn id="181" dur="2000" fill="hold"/>
                                        <p:tgtEl>
                                          <p:spTgt spid="7174"/>
                                        </p:tgtEl>
                                        <p:attrNameLst>
                                          <p:attrName>ppt_x</p:attrName>
                                          <p:attrName>ppt_y</p:attrName>
                                        </p:attrNameLst>
                                      </p:cBhvr>
                                    </p:animMotion>
                                  </p:childTnLst>
                                </p:cTn>
                              </p:par>
                            </p:childTnLst>
                          </p:cTn>
                        </p:par>
                      </p:childTnLst>
                    </p:cTn>
                  </p:par>
                  <p:par>
                    <p:cTn id="182" fill="hold">
                      <p:stCondLst>
                        <p:cond delay="indefinite"/>
                      </p:stCondLst>
                      <p:childTnLst>
                        <p:par>
                          <p:cTn id="183" fill="hold">
                            <p:stCondLst>
                              <p:cond delay="0"/>
                            </p:stCondLst>
                            <p:childTnLst>
                              <p:par>
                                <p:cTn id="184" presetID="20" presetClass="exit" presetSubtype="0" fill="hold" nodeType="clickEffect">
                                  <p:stCondLst>
                                    <p:cond delay="0"/>
                                  </p:stCondLst>
                                  <p:childTnLst>
                                    <p:animEffect transition="out" filter="wedge">
                                      <p:cBhvr>
                                        <p:cTn id="185" dur="2000"/>
                                        <p:tgtEl>
                                          <p:spTgt spid="7174"/>
                                        </p:tgtEl>
                                      </p:cBhvr>
                                    </p:animEffect>
                                    <p:set>
                                      <p:cBhvr>
                                        <p:cTn id="186" dur="1" fill="hold">
                                          <p:stCondLst>
                                            <p:cond delay="1999"/>
                                          </p:stCondLst>
                                        </p:cTn>
                                        <p:tgtEl>
                                          <p:spTgt spid="7174"/>
                                        </p:tgtEl>
                                        <p:attrNameLst>
                                          <p:attrName>style.visibility</p:attrName>
                                        </p:attrNameLst>
                                      </p:cBhvr>
                                      <p:to>
                                        <p:strVal val="hidden"/>
                                      </p:to>
                                    </p:set>
                                  </p:childTnLst>
                                </p:cTn>
                              </p:par>
                              <p:par>
                                <p:cTn id="187" presetID="20" presetClass="exit" presetSubtype="0" fill="hold" nodeType="withEffect">
                                  <p:stCondLst>
                                    <p:cond delay="0"/>
                                  </p:stCondLst>
                                  <p:childTnLst>
                                    <p:animEffect transition="out" filter="wedge">
                                      <p:cBhvr>
                                        <p:cTn id="188" dur="2000"/>
                                        <p:tgtEl>
                                          <p:spTgt spid="7173"/>
                                        </p:tgtEl>
                                      </p:cBhvr>
                                    </p:animEffect>
                                    <p:set>
                                      <p:cBhvr>
                                        <p:cTn id="189" dur="1" fill="hold">
                                          <p:stCondLst>
                                            <p:cond delay="1999"/>
                                          </p:stCondLst>
                                        </p:cTn>
                                        <p:tgtEl>
                                          <p:spTgt spid="7173"/>
                                        </p:tgtEl>
                                        <p:attrNameLst>
                                          <p:attrName>style.visibility</p:attrName>
                                        </p:attrNameLst>
                                      </p:cBhvr>
                                      <p:to>
                                        <p:strVal val="hidden"/>
                                      </p:to>
                                    </p:set>
                                  </p:childTnLst>
                                </p:cTn>
                              </p:par>
                            </p:childTnLst>
                          </p:cTn>
                        </p:par>
                      </p:childTnLst>
                    </p:cTn>
                  </p:par>
                  <p:par>
                    <p:cTn id="190" fill="hold">
                      <p:stCondLst>
                        <p:cond delay="indefinite"/>
                      </p:stCondLst>
                      <p:childTnLst>
                        <p:par>
                          <p:cTn id="191" fill="hold">
                            <p:stCondLst>
                              <p:cond delay="0"/>
                            </p:stCondLst>
                            <p:childTnLst>
                              <p:par>
                                <p:cTn id="192" presetID="18" presetClass="entr" presetSubtype="12" fill="hold" nodeType="clickEffect">
                                  <p:stCondLst>
                                    <p:cond delay="0"/>
                                  </p:stCondLst>
                                  <p:iterate type="lt">
                                    <p:tmPct val="0"/>
                                  </p:iterate>
                                  <p:childTnLst>
                                    <p:set>
                                      <p:cBhvr>
                                        <p:cTn id="193" dur="1" fill="hold">
                                          <p:stCondLst>
                                            <p:cond delay="0"/>
                                          </p:stCondLst>
                                        </p:cTn>
                                        <p:tgtEl>
                                          <p:spTgt spid="6">
                                            <p:txEl>
                                              <p:pRg st="3" end="3"/>
                                            </p:txEl>
                                          </p:spTgt>
                                        </p:tgtEl>
                                        <p:attrNameLst>
                                          <p:attrName>style.visibility</p:attrName>
                                        </p:attrNameLst>
                                      </p:cBhvr>
                                      <p:to>
                                        <p:strVal val="visible"/>
                                      </p:to>
                                    </p:set>
                                    <p:animEffect transition="in" filter="strips(downLeft)">
                                      <p:cBhvr>
                                        <p:cTn id="194" dur="500"/>
                                        <p:tgtEl>
                                          <p:spTgt spid="6">
                                            <p:txEl>
                                              <p:pRg st="3" end="3"/>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18" presetClass="exit" presetSubtype="12" fill="hold" grpId="0" nodeType="clickEffect">
                                  <p:stCondLst>
                                    <p:cond delay="0"/>
                                  </p:stCondLst>
                                  <p:iterate type="lt">
                                    <p:tmPct val="0"/>
                                  </p:iterate>
                                  <p:childTnLst>
                                    <p:animEffect transition="out" filter="strips(downLeft)">
                                      <p:cBhvr>
                                        <p:cTn id="198" dur="500"/>
                                        <p:tgtEl>
                                          <p:spTgt spid="6">
                                            <p:txEl>
                                              <p:pRg st="0" end="0"/>
                                            </p:txEl>
                                          </p:spTgt>
                                        </p:tgtEl>
                                      </p:cBhvr>
                                    </p:animEffect>
                                    <p:set>
                                      <p:cBhvr>
                                        <p:cTn id="199" dur="1" fill="hold">
                                          <p:stCondLst>
                                            <p:cond delay="499"/>
                                          </p:stCondLst>
                                        </p:cTn>
                                        <p:tgtEl>
                                          <p:spTgt spid="6">
                                            <p:txEl>
                                              <p:pRg st="0" end="0"/>
                                            </p:txEl>
                                          </p:spTgt>
                                        </p:tgtEl>
                                        <p:attrNameLst>
                                          <p:attrName>style.visibility</p:attrName>
                                        </p:attrNameLst>
                                      </p:cBhvr>
                                      <p:to>
                                        <p:strVal val="hidden"/>
                                      </p:to>
                                    </p:set>
                                  </p:childTnLst>
                                </p:cTn>
                              </p:par>
                              <p:par>
                                <p:cTn id="200" presetID="18" presetClass="exit" presetSubtype="12" fill="hold" grpId="0" nodeType="withEffect">
                                  <p:stCondLst>
                                    <p:cond delay="0"/>
                                  </p:stCondLst>
                                  <p:iterate type="lt">
                                    <p:tmPct val="0"/>
                                  </p:iterate>
                                  <p:childTnLst>
                                    <p:animEffect transition="out" filter="strips(downLeft)">
                                      <p:cBhvr>
                                        <p:cTn id="201" dur="500"/>
                                        <p:tgtEl>
                                          <p:spTgt spid="6">
                                            <p:txEl>
                                              <p:pRg st="1" end="1"/>
                                            </p:txEl>
                                          </p:spTgt>
                                        </p:tgtEl>
                                      </p:cBhvr>
                                    </p:animEffect>
                                    <p:set>
                                      <p:cBhvr>
                                        <p:cTn id="202" dur="1" fill="hold">
                                          <p:stCondLst>
                                            <p:cond delay="499"/>
                                          </p:stCondLst>
                                        </p:cTn>
                                        <p:tgtEl>
                                          <p:spTgt spid="6">
                                            <p:txEl>
                                              <p:pRg st="1" end="1"/>
                                            </p:txEl>
                                          </p:spTgt>
                                        </p:tgtEl>
                                        <p:attrNameLst>
                                          <p:attrName>style.visibility</p:attrName>
                                        </p:attrNameLst>
                                      </p:cBhvr>
                                      <p:to>
                                        <p:strVal val="hidden"/>
                                      </p:to>
                                    </p:set>
                                  </p:childTnLst>
                                </p:cTn>
                              </p:par>
                              <p:par>
                                <p:cTn id="203" presetID="18" presetClass="exit" presetSubtype="12" fill="hold" grpId="0" nodeType="withEffect">
                                  <p:stCondLst>
                                    <p:cond delay="0"/>
                                  </p:stCondLst>
                                  <p:iterate type="lt">
                                    <p:tmPct val="0"/>
                                  </p:iterate>
                                  <p:childTnLst>
                                    <p:animEffect transition="out" filter="strips(downLeft)">
                                      <p:cBhvr>
                                        <p:cTn id="204" dur="500"/>
                                        <p:tgtEl>
                                          <p:spTgt spid="6">
                                            <p:txEl>
                                              <p:pRg st="2" end="2"/>
                                            </p:txEl>
                                          </p:spTgt>
                                        </p:tgtEl>
                                      </p:cBhvr>
                                    </p:animEffect>
                                    <p:set>
                                      <p:cBhvr>
                                        <p:cTn id="205" dur="1" fill="hold">
                                          <p:stCondLst>
                                            <p:cond delay="499"/>
                                          </p:stCondLst>
                                        </p:cTn>
                                        <p:tgtEl>
                                          <p:spTgt spid="6">
                                            <p:txEl>
                                              <p:pRg st="2" end="2"/>
                                            </p:txEl>
                                          </p:spTgt>
                                        </p:tgtEl>
                                        <p:attrNameLst>
                                          <p:attrName>style.visibility</p:attrName>
                                        </p:attrNameLst>
                                      </p:cBhvr>
                                      <p:to>
                                        <p:strVal val="hidden"/>
                                      </p:to>
                                    </p:set>
                                  </p:childTnLst>
                                </p:cTn>
                              </p:par>
                              <p:par>
                                <p:cTn id="206" presetID="18" presetClass="exit" presetSubtype="12" fill="hold" grpId="0" nodeType="withEffect">
                                  <p:stCondLst>
                                    <p:cond delay="0"/>
                                  </p:stCondLst>
                                  <p:iterate type="lt">
                                    <p:tmPct val="0"/>
                                  </p:iterate>
                                  <p:childTnLst>
                                    <p:animEffect transition="out" filter="strips(downLeft)">
                                      <p:cBhvr>
                                        <p:cTn id="207" dur="500"/>
                                        <p:tgtEl>
                                          <p:spTgt spid="6">
                                            <p:txEl>
                                              <p:pRg st="3" end="3"/>
                                            </p:txEl>
                                          </p:spTgt>
                                        </p:tgtEl>
                                      </p:cBhvr>
                                    </p:animEffect>
                                    <p:set>
                                      <p:cBhvr>
                                        <p:cTn id="208" dur="1" fill="hold">
                                          <p:stCondLst>
                                            <p:cond delay="499"/>
                                          </p:stCondLst>
                                        </p:cTn>
                                        <p:tgtEl>
                                          <p:spTgt spid="6">
                                            <p:txEl>
                                              <p:pRg st="3" end="3"/>
                                            </p:txEl>
                                          </p:spTgt>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20" presetClass="exit" presetSubtype="0" fill="hold" nodeType="clickEffect">
                                  <p:stCondLst>
                                    <p:cond delay="0"/>
                                  </p:stCondLst>
                                  <p:childTnLst>
                                    <p:animEffect transition="out" filter="wedge">
                                      <p:cBhvr>
                                        <p:cTn id="212" dur="2000"/>
                                        <p:tgtEl>
                                          <p:spTgt spid="7170"/>
                                        </p:tgtEl>
                                      </p:cBhvr>
                                    </p:animEffect>
                                    <p:set>
                                      <p:cBhvr>
                                        <p:cTn id="213" dur="1" fill="hold">
                                          <p:stCondLst>
                                            <p:cond delay="1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Affichage à l'écran (4:3)</PresentationFormat>
  <Paragraphs>154</Paragraphs>
  <Slides>18</Slides>
  <Notes>0</Notes>
  <HiddenSlides>0</HiddenSlides>
  <MMClips>35</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Ten Xian</dc:creator>
  <cp:lastModifiedBy>Ten Xian</cp:lastModifiedBy>
  <cp:revision>152</cp:revision>
  <dcterms:created xsi:type="dcterms:W3CDTF">2011-07-12T18:58:40Z</dcterms:created>
  <dcterms:modified xsi:type="dcterms:W3CDTF">2011-07-16T23:24:39Z</dcterms:modified>
</cp:coreProperties>
</file>