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C2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587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FF5-F2D4-4F33-B8C5-3EF39341E4D3}" type="datetimeFigureOut">
              <a:rPr lang="fr-FR" smtClean="0"/>
              <a:pPr/>
              <a:t>15/07/2011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F88D-E770-4787-A15D-2AD200E79C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FF5-F2D4-4F33-B8C5-3EF39341E4D3}" type="datetimeFigureOut">
              <a:rPr lang="fr-FR" smtClean="0"/>
              <a:pPr/>
              <a:t>15/07/2011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F88D-E770-4787-A15D-2AD200E79C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FF5-F2D4-4F33-B8C5-3EF39341E4D3}" type="datetimeFigureOut">
              <a:rPr lang="fr-FR" smtClean="0"/>
              <a:pPr/>
              <a:t>15/07/2011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8" y="6377460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F88D-E770-4787-A15D-2AD200E79C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FF5-F2D4-4F33-B8C5-3EF39341E4D3}" type="datetimeFigureOut">
              <a:rPr lang="fr-FR" smtClean="0"/>
              <a:pPr/>
              <a:t>15/07/2011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F88D-E770-4787-A15D-2AD200E79C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FF5-F2D4-4F33-B8C5-3EF39341E4D3}" type="datetimeFigureOut">
              <a:rPr lang="fr-FR" smtClean="0"/>
              <a:pPr/>
              <a:t>15/07/2011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F88D-E770-4787-A15D-2AD200E79C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FF5-F2D4-4F33-B8C5-3EF39341E4D3}" type="datetimeFigureOut">
              <a:rPr lang="fr-FR" smtClean="0"/>
              <a:pPr/>
              <a:t>15/07/2011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F88D-E770-4787-A15D-2AD200E79C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FF5-F2D4-4F33-B8C5-3EF39341E4D3}" type="datetimeFigureOut">
              <a:rPr lang="fr-FR" smtClean="0"/>
              <a:pPr/>
              <a:t>15/07/2011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F88D-E770-4787-A15D-2AD200E79C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FF5-F2D4-4F33-B8C5-3EF39341E4D3}" type="datetimeFigureOut">
              <a:rPr lang="fr-FR" smtClean="0"/>
              <a:pPr/>
              <a:t>15/07/2011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F88D-E770-4787-A15D-2AD200E79C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FF5-F2D4-4F33-B8C5-3EF39341E4D3}" type="datetimeFigureOut">
              <a:rPr lang="fr-FR" smtClean="0"/>
              <a:pPr/>
              <a:t>15/07/2011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F88D-E770-4787-A15D-2AD200E79C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FF5-F2D4-4F33-B8C5-3EF39341E4D3}" type="datetimeFigureOut">
              <a:rPr lang="fr-FR" smtClean="0"/>
              <a:pPr/>
              <a:t>15/07/2011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F88D-E770-4787-A15D-2AD200E79C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6279FF5-F2D4-4F33-B8C5-3EF39341E4D3}" type="datetimeFigureOut">
              <a:rPr lang="fr-FR" smtClean="0"/>
              <a:pPr/>
              <a:t>15/07/2011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BEBF88D-E770-4787-A15D-2AD200E79C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2" y="1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6279FF5-F2D4-4F33-B8C5-3EF39341E4D3}" type="datetimeFigureOut">
              <a:rPr lang="fr-FR" smtClean="0"/>
              <a:pPr/>
              <a:t>15/07/2011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BEBF88D-E770-4787-A15D-2AD200E79C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5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AMUEL%20POURCHEZ\Desktop\01%20-%20Nothing%20Else%20Matters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SAMUEL%20POURCHEZ\Desktop\video\MOV00307_CUT.avi" TargetMode="External"/><Relationship Id="rId7" Type="http://schemas.openxmlformats.org/officeDocument/2006/relationships/image" Target="../media/image15.png"/><Relationship Id="rId2" Type="http://schemas.openxmlformats.org/officeDocument/2006/relationships/video" Target="file:///C:\Users\SAMUEL%20POURCHEZ\Desktop\video\MOV00305_CUT.avi" TargetMode="External"/><Relationship Id="rId1" Type="http://schemas.openxmlformats.org/officeDocument/2006/relationships/video" Target="file:///C:\Users\SAMUEL%20POURCHEZ\Desktop\video\MOV00304.avi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LE 14 JUILLET 2011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smtClean="0"/>
              <a:t>LOUVETOT (76)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PARC DE NORMANDIE &amp; VAL DE SEINE</a:t>
            </a:r>
            <a:endParaRPr lang="fr-FR" dirty="0"/>
          </a:p>
        </p:txBody>
      </p:sp>
      <p:pic>
        <p:nvPicPr>
          <p:cNvPr id="9" name="01 - Nothing Else Matter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72528" y="47148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LES MECS   …  et   …</a:t>
            </a:r>
            <a:endParaRPr lang="fr-FR" dirty="0"/>
          </a:p>
        </p:txBody>
      </p:sp>
      <p:pic>
        <p:nvPicPr>
          <p:cNvPr id="4" name="Espace réservé du contenu 3" descr="DSC00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016" y="1774825"/>
            <a:ext cx="6167967" cy="4625975"/>
          </a:xfrm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8596" y="714356"/>
            <a:ext cx="81439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Eras Bold ITC" pitchFamily="34" charset="0"/>
              </a:rPr>
              <a:t>EN SOUVENIR</a:t>
            </a:r>
          </a:p>
          <a:p>
            <a:pPr algn="ctr"/>
            <a:r>
              <a:rPr lang="fr-FR" sz="6600" b="1" dirty="0" smtClean="0">
                <a:latin typeface="Stencil" pitchFamily="82" charset="0"/>
              </a:rPr>
              <a:t>3 VIDEOS   BONUS</a:t>
            </a:r>
          </a:p>
          <a:p>
            <a:pPr algn="ctr"/>
            <a:r>
              <a:rPr lang="fr-FR" sz="4000" b="1" dirty="0" smtClean="0">
                <a:latin typeface="Eras Bold ITC" pitchFamily="34" charset="0"/>
              </a:rPr>
              <a:t>by  Sam </a:t>
            </a:r>
          </a:p>
          <a:p>
            <a:pPr algn="ctr"/>
            <a:endParaRPr lang="fr-FR" sz="4000" b="1" dirty="0" smtClean="0">
              <a:latin typeface="Eras Bold ITC" pitchFamily="34" charset="0"/>
            </a:endParaRPr>
          </a:p>
          <a:p>
            <a:pPr algn="ctr"/>
            <a:r>
              <a:rPr lang="fr-FR" sz="4000" b="1" dirty="0" smtClean="0">
                <a:latin typeface="Eras Bold ITC" pitchFamily="34" charset="0"/>
              </a:rPr>
              <a:t>Vivement le prochain  RAID !</a:t>
            </a:r>
            <a:endParaRPr lang="fr-FR" sz="4000" b="1" dirty="0">
              <a:latin typeface="Eras Bold ITC" pitchFamily="34" charset="0"/>
            </a:endParaRPr>
          </a:p>
        </p:txBody>
      </p:sp>
      <p:pic>
        <p:nvPicPr>
          <p:cNvPr id="5" name="MOV0030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4429116"/>
            <a:ext cx="2571768" cy="1928826"/>
          </a:xfrm>
          <a:prstGeom prst="rect">
            <a:avLst/>
          </a:prstGeom>
        </p:spPr>
      </p:pic>
      <p:pic>
        <p:nvPicPr>
          <p:cNvPr id="6" name="MOV00305_CUT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214678" y="4429132"/>
            <a:ext cx="2571768" cy="1928826"/>
          </a:xfrm>
          <a:prstGeom prst="rect">
            <a:avLst/>
          </a:prstGeom>
        </p:spPr>
      </p:pic>
      <p:pic>
        <p:nvPicPr>
          <p:cNvPr id="7" name="MOV00307_CUT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6072198" y="4429132"/>
            <a:ext cx="2619372" cy="1964529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0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44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4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2571744"/>
            <a:ext cx="6500858" cy="18620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500" b="1" dirty="0" smtClean="0">
                <a:latin typeface="Brush Script MT" pitchFamily="66" charset="0"/>
              </a:rPr>
              <a:t>THE  END</a:t>
            </a:r>
            <a:endParaRPr lang="fr-FR" sz="11500" b="1" dirty="0">
              <a:latin typeface="Brush Script MT" pitchFamily="66" charset="0"/>
            </a:endParaRPr>
          </a:p>
        </p:txBody>
      </p:sp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rial Black" pitchFamily="34" charset="0"/>
              </a:rPr>
              <a:t>RAID VTT 95 KM</a:t>
            </a:r>
            <a:endParaRPr lang="fr-FR" dirty="0">
              <a:latin typeface="Arial Black" pitchFamily="34" charset="0"/>
            </a:endParaRPr>
          </a:p>
        </p:txBody>
      </p:sp>
      <p:pic>
        <p:nvPicPr>
          <p:cNvPr id="5" name="Espace réservé pour une image  4" descr="DSC0031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750" b="17750"/>
          <a:stretch>
            <a:fillRect/>
          </a:stretch>
        </p:blipFill>
        <p:spPr>
          <a:xfrm>
            <a:off x="2903806" y="285729"/>
            <a:ext cx="6247397" cy="6572272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ln>
            <a:noFill/>
          </a:ln>
        </p:spPr>
        <p:txBody>
          <a:bodyPr>
            <a:normAutofit fontScale="40000" lnSpcReduction="20000"/>
          </a:bodyPr>
          <a:lstStyle/>
          <a:p>
            <a:pPr algn="ctr"/>
            <a:r>
              <a:rPr lang="fr-FR" sz="5100" dirty="0" smtClean="0">
                <a:latin typeface="Bodoni MT Black" pitchFamily="18" charset="0"/>
              </a:rPr>
              <a:t>POUR LE TURTLE BIKE</a:t>
            </a:r>
          </a:p>
          <a:p>
            <a:pPr algn="ctr"/>
            <a:endParaRPr lang="fr-FR" sz="5100" dirty="0" smtClean="0">
              <a:latin typeface="Bodoni MT Black" pitchFamily="18" charset="0"/>
            </a:endParaRPr>
          </a:p>
          <a:p>
            <a:pPr algn="ctr"/>
            <a:r>
              <a:rPr lang="fr-FR" sz="5100" dirty="0" smtClean="0">
                <a:latin typeface="Bodoni MT Black" pitchFamily="18" charset="0"/>
              </a:rPr>
              <a:t>DIABOLO</a:t>
            </a:r>
          </a:p>
          <a:p>
            <a:pPr algn="ctr"/>
            <a:endParaRPr lang="fr-FR" sz="5100" dirty="0" smtClean="0">
              <a:latin typeface="Bodoni MT Black" pitchFamily="18" charset="0"/>
            </a:endParaRPr>
          </a:p>
          <a:p>
            <a:pPr algn="ctr"/>
            <a:r>
              <a:rPr lang="fr-FR" sz="5100" dirty="0" smtClean="0">
                <a:latin typeface="Bodoni MT Black" pitchFamily="18" charset="0"/>
              </a:rPr>
              <a:t>JEJE KILLER</a:t>
            </a:r>
          </a:p>
          <a:p>
            <a:pPr algn="ctr"/>
            <a:endParaRPr lang="fr-FR" sz="5100" dirty="0" smtClean="0">
              <a:latin typeface="Bodoni MT Black" pitchFamily="18" charset="0"/>
            </a:endParaRPr>
          </a:p>
          <a:p>
            <a:pPr algn="ctr"/>
            <a:r>
              <a:rPr lang="fr-FR" sz="5100" dirty="0" smtClean="0">
                <a:latin typeface="Bodoni MT Black" pitchFamily="18" charset="0"/>
              </a:rPr>
              <a:t>DOM</a:t>
            </a:r>
          </a:p>
          <a:p>
            <a:pPr algn="ctr"/>
            <a:endParaRPr lang="fr-FR" sz="5100" dirty="0" smtClean="0">
              <a:latin typeface="Bodoni MT Black" pitchFamily="18" charset="0"/>
            </a:endParaRPr>
          </a:p>
          <a:p>
            <a:pPr algn="ctr"/>
            <a:r>
              <a:rPr lang="fr-FR" sz="5100" dirty="0" smtClean="0">
                <a:latin typeface="Bodoni MT Black" pitchFamily="18" charset="0"/>
              </a:rPr>
              <a:t>FRANCOIS</a:t>
            </a:r>
          </a:p>
          <a:p>
            <a:pPr algn="ctr"/>
            <a:endParaRPr lang="fr-FR" sz="5100" dirty="0" smtClean="0">
              <a:latin typeface="Bodoni MT Black" pitchFamily="18" charset="0"/>
            </a:endParaRPr>
          </a:p>
          <a:p>
            <a:pPr algn="ctr"/>
            <a:r>
              <a:rPr lang="fr-FR" sz="5100" dirty="0" smtClean="0">
                <a:latin typeface="Bodoni MT Black" pitchFamily="18" charset="0"/>
              </a:rPr>
              <a:t>PATRICE</a:t>
            </a:r>
          </a:p>
          <a:p>
            <a:pPr algn="ctr"/>
            <a:endParaRPr lang="fr-FR" sz="5100" dirty="0" smtClean="0">
              <a:latin typeface="Bodoni MT Black" pitchFamily="18" charset="0"/>
            </a:endParaRPr>
          </a:p>
          <a:p>
            <a:pPr algn="ctr"/>
            <a:r>
              <a:rPr lang="fr-FR" sz="5100" dirty="0" smtClean="0">
                <a:latin typeface="Bodoni MT Black" pitchFamily="18" charset="0"/>
              </a:rPr>
              <a:t>DOUDOU</a:t>
            </a:r>
          </a:p>
          <a:p>
            <a:pPr algn="ctr"/>
            <a:endParaRPr lang="fr-FR" sz="5100" dirty="0" smtClean="0">
              <a:latin typeface="Bodoni MT Black" pitchFamily="18" charset="0"/>
            </a:endParaRPr>
          </a:p>
          <a:p>
            <a:pPr algn="ctr"/>
            <a:r>
              <a:rPr lang="fr-FR" sz="5100" dirty="0" smtClean="0">
                <a:latin typeface="Bodoni MT Black" pitchFamily="18" charset="0"/>
              </a:rPr>
              <a:t>SAM</a:t>
            </a:r>
          </a:p>
          <a:p>
            <a:pPr algn="ctr"/>
            <a:endParaRPr lang="fr-FR" sz="5100" dirty="0" smtClean="0">
              <a:latin typeface="Bodoni MT Black" pitchFamily="18" charset="0"/>
            </a:endParaRPr>
          </a:p>
          <a:p>
            <a:pPr algn="ctr"/>
            <a:r>
              <a:rPr lang="fr-FR" sz="5100" dirty="0" smtClean="0">
                <a:latin typeface="Bodoni MT Black" pitchFamily="18" charset="0"/>
              </a:rPr>
              <a:t>CHRISTOPHE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med" advClick="0" advTm="11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D+ 2200m</a:t>
            </a:r>
            <a:endParaRPr lang="fr-FR" sz="4400" dirty="0"/>
          </a:p>
        </p:txBody>
      </p:sp>
      <p:pic>
        <p:nvPicPr>
          <p:cNvPr id="5" name="Espace réservé pour une image  4" descr="DSC003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396" r="6396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Britannic Bold" pitchFamily="34" charset="0"/>
              </a:rPr>
              <a:t>6H3O</a:t>
            </a:r>
          </a:p>
          <a:p>
            <a:pPr algn="ctr"/>
            <a:r>
              <a:rPr lang="fr-FR" sz="3200" dirty="0" smtClean="0">
                <a:latin typeface="Britannic Bold" pitchFamily="34" charset="0"/>
              </a:rPr>
              <a:t> DE VTT</a:t>
            </a:r>
          </a:p>
          <a:p>
            <a:pPr algn="ctr"/>
            <a:endParaRPr lang="fr-FR" sz="3200" dirty="0" smtClean="0">
              <a:latin typeface="Britannic Bold" pitchFamily="34" charset="0"/>
            </a:endParaRPr>
          </a:p>
          <a:p>
            <a:pPr algn="ctr"/>
            <a:r>
              <a:rPr lang="fr-FR" sz="3200" dirty="0" smtClean="0">
                <a:latin typeface="Britannic Bold" pitchFamily="34" charset="0"/>
              </a:rPr>
              <a:t>1H00 </a:t>
            </a:r>
          </a:p>
          <a:p>
            <a:pPr algn="ctr"/>
            <a:r>
              <a:rPr lang="fr-FR" sz="3200" dirty="0" smtClean="0">
                <a:latin typeface="Britannic Bold" pitchFamily="34" charset="0"/>
              </a:rPr>
              <a:t>DE RAVITO</a:t>
            </a:r>
          </a:p>
          <a:p>
            <a:pPr algn="ctr"/>
            <a:endParaRPr lang="fr-FR" sz="3200" dirty="0" smtClean="0">
              <a:latin typeface="Britannic Bold" pitchFamily="34" charset="0"/>
            </a:endParaRPr>
          </a:p>
          <a:p>
            <a:pPr algn="ctr"/>
            <a:r>
              <a:rPr lang="fr-FR" sz="3200" dirty="0" smtClean="0">
                <a:latin typeface="Britannic Bold" pitchFamily="34" charset="0"/>
              </a:rPr>
              <a:t>1HOO DE REPARATION</a:t>
            </a:r>
            <a:endParaRPr lang="fr-FR" sz="3200" dirty="0">
              <a:latin typeface="Britannic 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57555" y="357166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C000"/>
                </a:solidFill>
              </a:rPr>
              <a:t> </a:t>
            </a:r>
            <a:r>
              <a:rPr lang="fr-FR" sz="4000" dirty="0" smtClean="0">
                <a:solidFill>
                  <a:srgbClr val="FFC000"/>
                </a:solidFill>
              </a:rPr>
              <a:t>7H30 – 15H30</a:t>
            </a:r>
            <a:endParaRPr lang="fr-FR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11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4071948" cy="5429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5214942" y="2285992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 TRAIN </a:t>
            </a:r>
            <a:endParaRPr lang="fr-FR" sz="4000" b="1" dirty="0" smtClean="0"/>
          </a:p>
          <a:p>
            <a:pPr algn="ctr"/>
            <a:r>
              <a:rPr lang="fr-FR" sz="4000" b="1" dirty="0" smtClean="0"/>
              <a:t>TURTLE BIKE</a:t>
            </a:r>
            <a:endParaRPr lang="fr-FR" sz="4000" b="1" dirty="0"/>
          </a:p>
        </p:txBody>
      </p:sp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7554" y="357166"/>
            <a:ext cx="5475731" cy="97840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/>
              <a:t>LES ROIS DE L’ORIENTATION</a:t>
            </a:r>
            <a:endParaRPr lang="fr-FR" sz="4800" dirty="0"/>
          </a:p>
        </p:txBody>
      </p:sp>
      <p:pic>
        <p:nvPicPr>
          <p:cNvPr id="5" name="Espace réservé du contenu 4" descr="DSC00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70375" y="1743075"/>
            <a:ext cx="3419475" cy="45593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5720" y="2000240"/>
            <a:ext cx="3546905" cy="45720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DIABOLO </a:t>
            </a:r>
          </a:p>
          <a:p>
            <a:pPr algn="ctr"/>
            <a:endParaRPr lang="fr-FR" sz="4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&amp;</a:t>
            </a:r>
          </a:p>
          <a:p>
            <a:pPr algn="ctr"/>
            <a:endParaRPr lang="fr-FR" sz="4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JEJE KILLER</a:t>
            </a:r>
          </a:p>
        </p:txBody>
      </p:sp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LES AS DE LA GRIMPETTE</a:t>
            </a:r>
            <a:endParaRPr lang="fr-FR" sz="4400" dirty="0"/>
          </a:p>
        </p:txBody>
      </p:sp>
      <p:pic>
        <p:nvPicPr>
          <p:cNvPr id="5" name="Espace réservé du contenu 4" descr="DSC003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6156" y="1805666"/>
            <a:ext cx="3420687" cy="4559531"/>
          </a:xfrm>
        </p:spPr>
      </p:pic>
      <p:sp>
        <p:nvSpPr>
          <p:cNvPr id="4" name="Espace réservé du text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>
                <a:latin typeface="Arial Black" pitchFamily="34" charset="0"/>
              </a:rPr>
              <a:t>DOUDOU  </a:t>
            </a:r>
          </a:p>
          <a:p>
            <a:pPr algn="ctr"/>
            <a:endParaRPr lang="fr-FR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fr-FR" sz="4000" dirty="0" smtClean="0">
                <a:latin typeface="Arial Black" pitchFamily="34" charset="0"/>
              </a:rPr>
              <a:t>&amp;</a:t>
            </a:r>
          </a:p>
          <a:p>
            <a:pPr algn="ctr">
              <a:buNone/>
            </a:pPr>
            <a:endParaRPr lang="fr-FR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fr-FR" sz="4000" dirty="0" smtClean="0">
                <a:latin typeface="Arial Black" pitchFamily="34" charset="0"/>
              </a:rPr>
              <a:t>FRANCOIS</a:t>
            </a:r>
          </a:p>
        </p:txBody>
      </p:sp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00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57166"/>
            <a:ext cx="4607751" cy="61436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5720" y="571480"/>
            <a:ext cx="3643338" cy="2308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fr-FR" sz="2400" b="1" u="sng" dirty="0" smtClean="0">
                <a:latin typeface="Aharoni" pitchFamily="2" charset="-79"/>
                <a:cs typeface="Aharoni" pitchFamily="2" charset="-79"/>
              </a:rPr>
              <a:t>LE PONT DE BROTONNE</a:t>
            </a:r>
          </a:p>
          <a:p>
            <a:pPr algn="ctr"/>
            <a:endParaRPr lang="fr-FR" sz="2400" b="1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DOM  &amp; JEJE KILLER</a:t>
            </a:r>
          </a:p>
          <a:p>
            <a:pPr algn="ctr"/>
            <a:endParaRPr lang="fr-FR" sz="2400" b="1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EN MODE</a:t>
            </a:r>
          </a:p>
          <a:p>
            <a:pPr algn="ctr"/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 FASHION BIKERS</a:t>
            </a:r>
            <a:endParaRPr lang="fr-FR" sz="2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500034" y="5429264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CAUDEBEC EN CAUX 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ET LA SEINE</a:t>
            </a: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smtClean="0"/>
              <a:t>PORTAGE  A  28 %  AU  K75</a:t>
            </a:r>
            <a:endParaRPr lang="fr-FR" sz="4800" dirty="0"/>
          </a:p>
        </p:txBody>
      </p:sp>
      <p:pic>
        <p:nvPicPr>
          <p:cNvPr id="5" name="Espace réservé du contenu 4" descr="DSC003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2355" y="1773238"/>
            <a:ext cx="3468290" cy="4624387"/>
          </a:xfrm>
        </p:spPr>
      </p:pic>
      <p:pic>
        <p:nvPicPr>
          <p:cNvPr id="7" name="Espace réservé du contenu 6" descr="DSC003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3355" y="1773238"/>
            <a:ext cx="3468290" cy="4624387"/>
          </a:xfrm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175</TotalTime>
  <Words>114</Words>
  <Application>Microsoft Office PowerPoint</Application>
  <PresentationFormat>Affichage à l'écran (4:3)</PresentationFormat>
  <Paragraphs>65</Paragraphs>
  <Slides>12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Module</vt:lpstr>
      <vt:lpstr>LE 14 JUILLET 2011</vt:lpstr>
      <vt:lpstr>RAID VTT 95 KM</vt:lpstr>
      <vt:lpstr>D+ 2200m</vt:lpstr>
      <vt:lpstr>Diapositive 4</vt:lpstr>
      <vt:lpstr>LES ROIS DE L’ORIENTATION</vt:lpstr>
      <vt:lpstr>LES AS DE LA GRIMPETTE</vt:lpstr>
      <vt:lpstr>Diapositive 7</vt:lpstr>
      <vt:lpstr>Diapositive 8</vt:lpstr>
      <vt:lpstr>PORTAGE  A  28 %  AU  K75</vt:lpstr>
      <vt:lpstr>MERCI LES MECS   …  et   …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14 JUILLET 2011</dc:title>
  <dc:creator>SAMUEL POURCHEZ</dc:creator>
  <cp:lastModifiedBy>SAMUEL POURCHEZ</cp:lastModifiedBy>
  <cp:revision>23</cp:revision>
  <dcterms:created xsi:type="dcterms:W3CDTF">2011-07-15T07:01:14Z</dcterms:created>
  <dcterms:modified xsi:type="dcterms:W3CDTF">2011-07-15T18:47:12Z</dcterms:modified>
</cp:coreProperties>
</file>