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BCEA-A9A6-43B6-B934-09F25C33F7F0}" type="datetimeFigureOut">
              <a:rPr lang="fr-FR" smtClean="0"/>
              <a:pPr/>
              <a:t>12/07/2011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E948-3433-485F-9D57-641980E5E6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BCEA-A9A6-43B6-B934-09F25C33F7F0}" type="datetimeFigureOut">
              <a:rPr lang="fr-FR" smtClean="0"/>
              <a:pPr/>
              <a:t>12/07/2011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E948-3433-485F-9D57-641980E5E6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BCEA-A9A6-43B6-B934-09F25C33F7F0}" type="datetimeFigureOut">
              <a:rPr lang="fr-FR" smtClean="0"/>
              <a:pPr/>
              <a:t>12/07/2011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E948-3433-485F-9D57-641980E5E6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BCEA-A9A6-43B6-B934-09F25C33F7F0}" type="datetimeFigureOut">
              <a:rPr lang="fr-FR" smtClean="0"/>
              <a:pPr/>
              <a:t>12/07/2011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E948-3433-485F-9D57-641980E5E6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BCEA-A9A6-43B6-B934-09F25C33F7F0}" type="datetimeFigureOut">
              <a:rPr lang="fr-FR" smtClean="0"/>
              <a:pPr/>
              <a:t>12/07/2011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E948-3433-485F-9D57-641980E5E6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BCEA-A9A6-43B6-B934-09F25C33F7F0}" type="datetimeFigureOut">
              <a:rPr lang="fr-FR" smtClean="0"/>
              <a:pPr/>
              <a:t>12/07/2011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E948-3433-485F-9D57-641980E5E6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BCEA-A9A6-43B6-B934-09F25C33F7F0}" type="datetimeFigureOut">
              <a:rPr lang="fr-FR" smtClean="0"/>
              <a:pPr/>
              <a:t>12/07/2011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E948-3433-485F-9D57-641980E5E6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BCEA-A9A6-43B6-B934-09F25C33F7F0}" type="datetimeFigureOut">
              <a:rPr lang="fr-FR" smtClean="0"/>
              <a:pPr/>
              <a:t>12/07/2011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E948-3433-485F-9D57-641980E5E6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BCEA-A9A6-43B6-B934-09F25C33F7F0}" type="datetimeFigureOut">
              <a:rPr lang="fr-FR" smtClean="0"/>
              <a:pPr/>
              <a:t>12/07/2011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E948-3433-485F-9D57-641980E5E6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BCEA-A9A6-43B6-B934-09F25C33F7F0}" type="datetimeFigureOut">
              <a:rPr lang="fr-FR" smtClean="0"/>
              <a:pPr/>
              <a:t>12/07/2011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E948-3433-485F-9D57-641980E5E6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BCEA-A9A6-43B6-B934-09F25C33F7F0}" type="datetimeFigureOut">
              <a:rPr lang="fr-FR" smtClean="0"/>
              <a:pPr/>
              <a:t>12/07/2011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E948-3433-485F-9D57-641980E5E6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DBCEA-A9A6-43B6-B934-09F25C33F7F0}" type="datetimeFigureOut">
              <a:rPr lang="fr-FR" smtClean="0"/>
              <a:pPr/>
              <a:t>12/07/2011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DE948-3433-485F-9D57-641980E5E6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5" Type="http://schemas.openxmlformats.org/officeDocument/2006/relationships/hyperlink" Target="http://www.crms91.com/html/supp_frame.html" TargetMode="External"/><Relationship Id="rId4" Type="http://schemas.openxmlformats.org/officeDocument/2006/relationships/hyperlink" Target="Signalisation%20Hospitali&#232;re/Logiciels/MultiNurse/fond.jp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rms91.com/html/supp_MT_pti.html" TargetMode="External"/><Relationship Id="rId3" Type="http://schemas.openxmlformats.org/officeDocument/2006/relationships/hyperlink" Target="http://www.crms91.com/html/supp_MT_sh_filaire.html" TargetMode="External"/><Relationship Id="rId7" Type="http://schemas.openxmlformats.org/officeDocument/2006/relationships/hyperlink" Target="http://www.crms91.com/html/supp_MT_aff.html" TargetMode="External"/><Relationship Id="rId12" Type="http://schemas.openxmlformats.org/officeDocument/2006/relationships/hyperlink" Target="http://www.crms91.com/html/supp_MT_rms.html" TargetMode="External"/><Relationship Id="rId2" Type="http://schemas.openxmlformats.org/officeDocument/2006/relationships/hyperlink" Target="http://www.crms91.com/pdf/mt_sh_multinurse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rms91.com/html/supp_MT_multitag.html" TargetMode="External"/><Relationship Id="rId11" Type="http://schemas.openxmlformats.org/officeDocument/2006/relationships/hyperlink" Target="http://www.crms91.com/html/supp_MT_as.html" TargetMode="External"/><Relationship Id="rId5" Type="http://schemas.openxmlformats.org/officeDocument/2006/relationships/hyperlink" Target="http://www.crms91.com/html/supp_MT_fugue.html" TargetMode="External"/><Relationship Id="rId10" Type="http://schemas.openxmlformats.org/officeDocument/2006/relationships/hyperlink" Target="http://www.crms91.com/html/supp_MT_tsf.html" TargetMode="External"/><Relationship Id="rId4" Type="http://schemas.openxmlformats.org/officeDocument/2006/relationships/hyperlink" Target="http://www.crms91.com/html/supp_MT_fugue_secto.html" TargetMode="External"/><Relationship Id="rId9" Type="http://schemas.openxmlformats.org/officeDocument/2006/relationships/hyperlink" Target="http://www.crms91.com/html/supp_MT_secours.html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rms91.com/html/supp_log_pti.html" TargetMode="External"/><Relationship Id="rId3" Type="http://schemas.openxmlformats.org/officeDocument/2006/relationships/hyperlink" Target="http://www.crms91.com/html/supp_log_sh_filaire.html" TargetMode="External"/><Relationship Id="rId7" Type="http://schemas.openxmlformats.org/officeDocument/2006/relationships/hyperlink" Target="http://www.crms91.com/html/supp_log_aff.html" TargetMode="External"/><Relationship Id="rId12" Type="http://schemas.openxmlformats.org/officeDocument/2006/relationships/hyperlink" Target="http://www.crms91.com/html/supp_log_rms.html" TargetMode="Externa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rms91.com/html/supp_log_multitag.html" TargetMode="External"/><Relationship Id="rId11" Type="http://schemas.openxmlformats.org/officeDocument/2006/relationships/hyperlink" Target="http://www.crms91.com/html/supp_log_as.html" TargetMode="External"/><Relationship Id="rId5" Type="http://schemas.openxmlformats.org/officeDocument/2006/relationships/hyperlink" Target="http://www.crms91.com/html/supp_log_fugue.html" TargetMode="External"/><Relationship Id="rId10" Type="http://schemas.openxmlformats.org/officeDocument/2006/relationships/hyperlink" Target="http://www.crms91.com/html/supp_log_tsf.html" TargetMode="External"/><Relationship Id="rId4" Type="http://schemas.openxmlformats.org/officeDocument/2006/relationships/hyperlink" Target="http://www.crms91.com/html/supp_log_fugue_secto.html" TargetMode="External"/><Relationship Id="rId9" Type="http://schemas.openxmlformats.org/officeDocument/2006/relationships/hyperlink" Target="http://www.crms91.com/html/supp_log_secours.html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teekr.com/n/15-26/f/38274194/" TargetMode="External"/><Relationship Id="rId3" Type="http://schemas.openxmlformats.org/officeDocument/2006/relationships/hyperlink" Target="http://www.steekr.com/n/15-26/f/38274094/" TargetMode="External"/><Relationship Id="rId7" Type="http://schemas.openxmlformats.org/officeDocument/2006/relationships/hyperlink" Target="http://www.steekr.com/n/15-26/f/38274205/" TargetMode="External"/><Relationship Id="rId2" Type="http://schemas.openxmlformats.org/officeDocument/2006/relationships/hyperlink" Target="http://www.steekr.com/n/15-26/f/38274090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teekr.com/n/15-26/f/38274204/" TargetMode="External"/><Relationship Id="rId5" Type="http://schemas.openxmlformats.org/officeDocument/2006/relationships/hyperlink" Target="http://www.steekr.com/n/15-26/f/38274122/" TargetMode="External"/><Relationship Id="rId10" Type="http://schemas.openxmlformats.org/officeDocument/2006/relationships/hyperlink" Target="http://www.steekr.com/n/15-26/f/38274373/" TargetMode="External"/><Relationship Id="rId4" Type="http://schemas.openxmlformats.org/officeDocument/2006/relationships/hyperlink" Target="http://www.steekr.com/n/15-26/f/38274100/" TargetMode="External"/><Relationship Id="rId9" Type="http://schemas.openxmlformats.org/officeDocument/2006/relationships/hyperlink" Target="http://www.steekr.com/n/15-26/f/3827420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hlinkClick r:id="rId3" action="ppaction://hlinksldjump"/>
          </p:cNvPr>
          <p:cNvSpPr txBox="1"/>
          <p:nvPr/>
        </p:nvSpPr>
        <p:spPr>
          <a:xfrm>
            <a:off x="3428992" y="1428736"/>
            <a:ext cx="2080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4" action="ppaction://hlinkfile"/>
              </a:rPr>
              <a:t>Manuels techniques</a:t>
            </a:r>
            <a:endParaRPr lang="fr-FR" dirty="0"/>
          </a:p>
        </p:txBody>
      </p:sp>
      <p:sp>
        <p:nvSpPr>
          <p:cNvPr id="6" name="ZoneTexte 5">
            <a:hlinkClick r:id="rId5"/>
          </p:cNvPr>
          <p:cNvSpPr txBox="1"/>
          <p:nvPr/>
        </p:nvSpPr>
        <p:spPr>
          <a:xfrm>
            <a:off x="7097515" y="1428736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6" action="ppaction://hlinksldjump"/>
              </a:rPr>
              <a:t>Logiciels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857224" y="1702346"/>
            <a:ext cx="90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2"/>
              </a:rPr>
              <a:t>IP CARE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357554" y="273586"/>
            <a:ext cx="2395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MANUELS TECHNIQUES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57224" y="2130974"/>
            <a:ext cx="1468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3"/>
              </a:rPr>
              <a:t>MultiBus EVO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857224" y="2559602"/>
            <a:ext cx="2910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4"/>
              </a:rPr>
              <a:t>MultiFugue issues et fugueur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857224" y="2988230"/>
            <a:ext cx="1872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5"/>
              </a:rPr>
              <a:t>MultiFugue issues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5214864" y="1714488"/>
            <a:ext cx="1000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6"/>
              </a:rPr>
              <a:t>MultiTag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5224043" y="2143116"/>
            <a:ext cx="1633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7"/>
              </a:rPr>
              <a:t>MultiAfficheurs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857224" y="3429000"/>
            <a:ext cx="1144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8"/>
              </a:rPr>
              <a:t>MultiAlert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5199701" y="2571744"/>
            <a:ext cx="1967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9"/>
              </a:rPr>
              <a:t>Trousse de Secours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857179" y="3857628"/>
            <a:ext cx="1285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10"/>
              </a:rPr>
              <a:t>MultiPhone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5214942" y="2988230"/>
            <a:ext cx="2250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11"/>
              </a:rPr>
              <a:t>Applications Spéciales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5211786" y="3416858"/>
            <a:ext cx="10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12"/>
              </a:rPr>
              <a:t>MultiPro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57224" y="1702346"/>
            <a:ext cx="2106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2" action="ppaction://hlinksldjump"/>
              </a:rPr>
              <a:t>IP </a:t>
            </a:r>
            <a:r>
              <a:rPr lang="fr-FR" dirty="0" smtClean="0">
                <a:hlinkClick r:id="rId2" action="ppaction://hlinksldjump"/>
              </a:rPr>
              <a:t>C</a:t>
            </a:r>
            <a:r>
              <a:rPr lang="fr-FR" dirty="0" smtClean="0">
                <a:hlinkClick r:id="rId2" action="ppaction://hlinksldjump"/>
              </a:rPr>
              <a:t>are</a:t>
            </a:r>
            <a:r>
              <a:rPr lang="fr-FR" dirty="0" smtClean="0">
                <a:hlinkClick r:id="rId2" action="ppaction://hlinksldjump"/>
              </a:rPr>
              <a:t> / MultiSecto 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013323" y="273586"/>
            <a:ext cx="1130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LOGICIELS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857224" y="2130974"/>
            <a:ext cx="1468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3"/>
              </a:rPr>
              <a:t>MultiBus EVO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857224" y="2559602"/>
            <a:ext cx="2910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4"/>
              </a:rPr>
              <a:t>MultiFugue issues et fugueur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857224" y="2988230"/>
            <a:ext cx="1872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5"/>
              </a:rPr>
              <a:t>MultiFugue issues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5214864" y="1702346"/>
            <a:ext cx="1000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6"/>
              </a:rPr>
              <a:t>MultiTag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5224043" y="2130974"/>
            <a:ext cx="1633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7"/>
              </a:rPr>
              <a:t>MultiAfficheurs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857224" y="3429000"/>
            <a:ext cx="1144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8"/>
              </a:rPr>
              <a:t>MultiAlert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5214942" y="2559602"/>
            <a:ext cx="1967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9"/>
              </a:rPr>
              <a:t>Trousse de Secours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857179" y="3857628"/>
            <a:ext cx="1285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10"/>
              </a:rPr>
              <a:t>MultiPhone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5214942" y="2988230"/>
            <a:ext cx="2250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11"/>
              </a:rPr>
              <a:t>Applications Spéciales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5211786" y="3429000"/>
            <a:ext cx="10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12"/>
              </a:rPr>
              <a:t>MultiPro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14678" y="285728"/>
            <a:ext cx="2106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IP </a:t>
            </a:r>
            <a:r>
              <a:rPr lang="fr-FR" dirty="0" smtClean="0"/>
              <a:t>C</a:t>
            </a:r>
            <a:r>
              <a:rPr lang="fr-FR" dirty="0" smtClean="0"/>
              <a:t>are</a:t>
            </a:r>
            <a:r>
              <a:rPr lang="fr-FR" dirty="0" smtClean="0"/>
              <a:t> / MultiSecto 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857224" y="1702346"/>
            <a:ext cx="3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2"/>
              </a:rPr>
              <a:t>CRW-PM Emetteur mural radio UHF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857224" y="2130974"/>
            <a:ext cx="2853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3"/>
              </a:rPr>
              <a:t>CRW-PT Emetteur médaillon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857224" y="2559602"/>
            <a:ext cx="2458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4"/>
              </a:rPr>
              <a:t>CRW-RX récepteur radio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857224" y="2988230"/>
            <a:ext cx="858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5"/>
              </a:rPr>
              <a:t>IP-Care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5214864" y="1702346"/>
            <a:ext cx="3734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6"/>
              </a:rPr>
              <a:t>CRW-PM-S Émetteur mural fixe, prise </a:t>
            </a:r>
            <a:endParaRPr lang="fr-FR" dirty="0" smtClean="0">
              <a:hlinkClick r:id="rId6"/>
            </a:endParaRPr>
          </a:p>
          <a:p>
            <a:r>
              <a:rPr lang="fr-FR" dirty="0" smtClean="0">
                <a:hlinkClick r:id="rId6"/>
              </a:rPr>
              <a:t>manipulateur </a:t>
            </a:r>
            <a:r>
              <a:rPr lang="fr-FR" dirty="0" smtClean="0">
                <a:hlinkClick r:id="rId6"/>
              </a:rPr>
              <a:t>et tirette sanitaire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5224043" y="2357430"/>
            <a:ext cx="31670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7"/>
              </a:rPr>
              <a:t>CRW-PM-AFF Mini-afficheur de </a:t>
            </a:r>
            <a:endParaRPr lang="fr-FR" dirty="0" smtClean="0">
              <a:hlinkClick r:id="rId7"/>
            </a:endParaRPr>
          </a:p>
          <a:p>
            <a:r>
              <a:rPr lang="fr-FR" dirty="0" smtClean="0">
                <a:hlinkClick r:id="rId7"/>
              </a:rPr>
              <a:t>chambre ou </a:t>
            </a:r>
            <a:r>
              <a:rPr lang="fr-FR" dirty="0" smtClean="0">
                <a:hlinkClick r:id="rId7"/>
              </a:rPr>
              <a:t>d'office</a:t>
            </a:r>
            <a:endParaRPr lang="fr-FR" dirty="0"/>
          </a:p>
        </p:txBody>
      </p:sp>
      <p:sp>
        <p:nvSpPr>
          <p:cNvPr id="11" name="ZoneTexte 10">
            <a:hlinkClick r:id="rId8"/>
          </p:cNvPr>
          <p:cNvSpPr txBox="1"/>
          <p:nvPr/>
        </p:nvSpPr>
        <p:spPr>
          <a:xfrm>
            <a:off x="857224" y="342900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8"/>
              </a:rPr>
              <a:t>MultiSecto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5214942" y="3000372"/>
            <a:ext cx="3103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CRW-MAN Manipulateur Radio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857179" y="3857628"/>
            <a:ext cx="1544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9"/>
              </a:rPr>
              <a:t>TX </a:t>
            </a:r>
            <a:r>
              <a:rPr lang="fr-FR" dirty="0" err="1" smtClean="0">
                <a:hlinkClick r:id="rId9"/>
              </a:rPr>
              <a:t>Pocsag</a:t>
            </a:r>
            <a:r>
              <a:rPr lang="fr-FR" dirty="0" smtClean="0">
                <a:hlinkClick r:id="rId9"/>
              </a:rPr>
              <a:t> USB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5214942" y="3429000"/>
            <a:ext cx="2747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10"/>
              </a:rPr>
              <a:t>CRW-ICE Émetteur de table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5211786" y="3869770"/>
            <a:ext cx="31753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CRW-FR-BM et CRW-FR-BM-GA </a:t>
            </a:r>
            <a:endParaRPr lang="fr-FR" dirty="0" smtClean="0"/>
          </a:p>
          <a:p>
            <a:r>
              <a:rPr lang="fr-FR" dirty="0" smtClean="0"/>
              <a:t>Mini-émetteur </a:t>
            </a:r>
            <a:r>
              <a:rPr lang="fr-FR" dirty="0" smtClean="0"/>
              <a:t>de poignet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857224" y="4274114"/>
            <a:ext cx="1360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CRW-FR-BTX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98</Words>
  <Application>Microsoft Office PowerPoint</Application>
  <PresentationFormat>Affichage à l'écran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Diapositive 1</vt:lpstr>
      <vt:lpstr>Diapositive 2</vt:lpstr>
      <vt:lpstr>Diapositive 3</vt:lpstr>
      <vt:lpstr>Diapositive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Romain DE ALMEIDA</dc:creator>
  <cp:lastModifiedBy>Romain DE ALMEIDA</cp:lastModifiedBy>
  <cp:revision>51</cp:revision>
  <dcterms:created xsi:type="dcterms:W3CDTF">2011-02-16T14:08:22Z</dcterms:created>
  <dcterms:modified xsi:type="dcterms:W3CDTF">2011-07-12T13:46:17Z</dcterms:modified>
</cp:coreProperties>
</file>