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9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drumroll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26110E-CB63-422E-88E9-F245B7A1224C}" type="datetimeFigureOut">
              <a:rPr lang="fr-FR" smtClean="0"/>
              <a:t>12/07/2011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30A7626-F65F-48CC-8DEB-D789D3F8BE5C}" type="slidenum">
              <a:rPr lang="fr-FR" smtClean="0"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sndAc>
      <p:stSnd>
        <p:snd r:embed="rId13" name="drumroll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tags" Target="../tags/tag1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3.wav"/><Relationship Id="rId1" Type="http://schemas.openxmlformats.org/officeDocument/2006/relationships/tags" Target="../tags/tag2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2.png"/><Relationship Id="rId2" Type="http://schemas.openxmlformats.org/officeDocument/2006/relationships/audio" Target="../media/audio4.wav"/><Relationship Id="rId1" Type="http://schemas.openxmlformats.org/officeDocument/2006/relationships/tags" Target="../tags/tag3.xml"/><Relationship Id="rId6" Type="http://schemas.openxmlformats.org/officeDocument/2006/relationships/image" Target="../media/image11.jpeg"/><Relationship Id="rId5" Type="http://schemas.openxmlformats.org/officeDocument/2006/relationships/image" Target="../media/image10.wmf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6.gif"/><Relationship Id="rId2" Type="http://schemas.openxmlformats.org/officeDocument/2006/relationships/audio" Target="../media/audio5.wav"/><Relationship Id="rId1" Type="http://schemas.openxmlformats.org/officeDocument/2006/relationships/tags" Target="../tags/tag4.xml"/><Relationship Id="rId6" Type="http://schemas.openxmlformats.org/officeDocument/2006/relationships/image" Target="../media/image15.gif"/><Relationship Id="rId5" Type="http://schemas.openxmlformats.org/officeDocument/2006/relationships/image" Target="../media/image14.gif"/><Relationship Id="rId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Emilie\AppData\Local\Microsoft\Windows\Temporary Internet Files\Content.IE5\4AMWTKEK\MC90012400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2420888"/>
            <a:ext cx="4367171" cy="4159360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 rot="20898435">
            <a:off x="4527761" y="3934948"/>
            <a:ext cx="4356100" cy="72008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FR" sz="4300" dirty="0" smtClean="0">
                <a:solidFill>
                  <a:schemeClr val="accent3"/>
                </a:solidFill>
                <a:latin typeface="Beyond Wonderland" pitchFamily="2" charset="0"/>
              </a:rPr>
              <a:t>Blanche-Neige</a:t>
            </a:r>
            <a:r>
              <a:rPr lang="fr-FR" sz="4800" dirty="0" smtClean="0">
                <a:solidFill>
                  <a:schemeClr val="accent3"/>
                </a:solidFill>
                <a:latin typeface="Waltograph" pitchFamily="66" charset="0"/>
              </a:rPr>
              <a:t/>
            </a:r>
            <a:br>
              <a:rPr lang="fr-FR" sz="4800" dirty="0" smtClean="0">
                <a:solidFill>
                  <a:schemeClr val="accent3"/>
                </a:solidFill>
                <a:latin typeface="Waltograph" pitchFamily="66" charset="0"/>
              </a:rPr>
            </a:br>
            <a:endParaRPr lang="fr-FR" sz="4800" dirty="0">
              <a:solidFill>
                <a:schemeClr val="accent3"/>
              </a:solidFill>
              <a:latin typeface="Waltograph" pitchFamily="66" charset="0"/>
            </a:endParaRPr>
          </a:p>
        </p:txBody>
      </p:sp>
      <p:pic>
        <p:nvPicPr>
          <p:cNvPr id="4" name="Image 3" descr="affiche-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260648"/>
            <a:ext cx="3960440" cy="638780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Picture 2" descr="C:\Users\Emilie\AppData\Local\Microsoft\Windows\Temporary Internet Files\Content.IE5\EF6YDMKK\MC90023267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8144" y="332656"/>
            <a:ext cx="1728192" cy="1072563"/>
          </a:xfrm>
          <a:prstGeom prst="rect">
            <a:avLst/>
          </a:prstGeom>
          <a:noFill/>
        </p:spPr>
      </p:pic>
      <p:sp>
        <p:nvSpPr>
          <p:cNvPr id="9" name="ZoneTexte 8"/>
          <p:cNvSpPr txBox="1"/>
          <p:nvPr/>
        </p:nvSpPr>
        <p:spPr>
          <a:xfrm rot="21013212">
            <a:off x="5469537" y="432312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accent3"/>
                </a:solidFill>
                <a:latin typeface="Beyond Wonderland" pitchFamily="2" charset="0"/>
              </a:rPr>
              <a:t>Et les 7 nains</a:t>
            </a:r>
            <a:endParaRPr lang="fr-FR" sz="3600" dirty="0">
              <a:solidFill>
                <a:schemeClr val="accent3"/>
              </a:solidFill>
              <a:latin typeface="Beyond Wonderland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932040" y="1628800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Waltograph" pitchFamily="66" charset="0"/>
              </a:rPr>
              <a:t>Walt Disney Animation Studios présente :</a:t>
            </a:r>
            <a:endParaRPr lang="fr-FR" sz="2000" dirty="0">
              <a:latin typeface="Waltograph" pitchFamily="66" charset="0"/>
            </a:endParaRPr>
          </a:p>
        </p:txBody>
      </p:sp>
      <p:pic>
        <p:nvPicPr>
          <p:cNvPr id="11" name="~PP46.WAV">
            <a:hlinkClick r:id="" action="ppaction://media"/>
          </p:cNvPr>
          <p:cNvPicPr>
            <a:picLocks noRot="1" noChangeAspect="1"/>
          </p:cNvPicPr>
          <p:nvPr>
            <a:wavAudioFile r:embed="rId2" name="~PP46.WAV"/>
          </p:nvPr>
        </p:nvPicPr>
        <p:blipFill>
          <a:blip r:embed="rId7" cstate="print"/>
          <a:stretch>
            <a:fillRect/>
          </a:stretch>
        </p:blipFill>
        <p:spPr>
          <a:xfrm>
            <a:off x="8653463" y="6367463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521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2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2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31640" y="548680"/>
            <a:ext cx="68407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dirty="0" smtClean="0">
                <a:solidFill>
                  <a:schemeClr val="accent3"/>
                </a:solidFill>
                <a:latin typeface="Beyond Wonderland" pitchFamily="2" charset="0"/>
              </a:rPr>
              <a:t>Fiche technique :</a:t>
            </a:r>
            <a:endParaRPr lang="fr-FR" sz="8000" dirty="0">
              <a:solidFill>
                <a:schemeClr val="accent3"/>
              </a:solidFill>
              <a:latin typeface="Beyond Wonderland" pitchFamily="2" charset="0"/>
            </a:endParaRPr>
          </a:p>
        </p:txBody>
      </p:sp>
      <p:pic>
        <p:nvPicPr>
          <p:cNvPr id="4" name="Image 3" descr="50632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84368" y="764704"/>
            <a:ext cx="952500" cy="1143000"/>
          </a:xfrm>
          <a:prstGeom prst="rect">
            <a:avLst/>
          </a:prstGeom>
        </p:spPr>
      </p:pic>
      <p:pic>
        <p:nvPicPr>
          <p:cNvPr id="5" name="Image 4" descr="506328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0" y="764704"/>
            <a:ext cx="952500" cy="1143000"/>
          </a:xfrm>
          <a:prstGeom prst="rect">
            <a:avLst/>
          </a:prstGeom>
        </p:spPr>
      </p:pic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827584" y="2348880"/>
          <a:ext cx="7488832" cy="4160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44416"/>
                <a:gridCol w="3744416"/>
              </a:tblGrid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Production :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Walt Disney</a:t>
                      </a:r>
                      <a:r>
                        <a:rPr lang="fr-FR" baseline="0" dirty="0" smtClean="0">
                          <a:latin typeface="+mn-lt"/>
                        </a:rPr>
                        <a:t> Animation Studios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Genre</a:t>
                      </a:r>
                      <a:r>
                        <a:rPr lang="fr-FR" baseline="0" dirty="0" smtClean="0">
                          <a:latin typeface="+mn-lt"/>
                        </a:rPr>
                        <a:t> :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Grand Classique</a:t>
                      </a:r>
                      <a:r>
                        <a:rPr lang="fr-FR" baseline="0" dirty="0" smtClean="0">
                          <a:latin typeface="+mn-lt"/>
                        </a:rPr>
                        <a:t> Disney</a:t>
                      </a:r>
                    </a:p>
                    <a:p>
                      <a:pPr algn="l"/>
                      <a:r>
                        <a:rPr lang="fr-FR" baseline="0" dirty="0" smtClean="0">
                          <a:latin typeface="+mn-lt"/>
                        </a:rPr>
                        <a:t>Animation 2D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Titre original :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Snow White and the </a:t>
                      </a:r>
                      <a:r>
                        <a:rPr lang="fr-FR" dirty="0" err="1" smtClean="0">
                          <a:latin typeface="+mn-lt"/>
                        </a:rPr>
                        <a:t>seven</a:t>
                      </a:r>
                      <a:r>
                        <a:rPr lang="fr-FR" dirty="0" smtClean="0">
                          <a:latin typeface="+mn-lt"/>
                        </a:rPr>
                        <a:t> </a:t>
                      </a:r>
                      <a:r>
                        <a:rPr lang="fr-FR" dirty="0" err="1" smtClean="0">
                          <a:latin typeface="+mn-lt"/>
                        </a:rPr>
                        <a:t>dwarfs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Date de sortie USA :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21 décembre 1937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Réalisé par :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Walt Disney</a:t>
                      </a:r>
                      <a:r>
                        <a:rPr lang="fr-FR" baseline="0" dirty="0" smtClean="0">
                          <a:latin typeface="+mn-lt"/>
                        </a:rPr>
                        <a:t> / </a:t>
                      </a:r>
                      <a:r>
                        <a:rPr lang="fr-FR" dirty="0" smtClean="0">
                          <a:latin typeface="+mn-lt"/>
                        </a:rPr>
                        <a:t>David</a:t>
                      </a:r>
                      <a:r>
                        <a:rPr lang="fr-FR" baseline="0" dirty="0" smtClean="0">
                          <a:latin typeface="+mn-lt"/>
                        </a:rPr>
                        <a:t> Hand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Musique : 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Franck Churchill</a:t>
                      </a:r>
                      <a:r>
                        <a:rPr lang="fr-FR" baseline="0" dirty="0" smtClean="0">
                          <a:latin typeface="+mn-lt"/>
                        </a:rPr>
                        <a:t> /</a:t>
                      </a:r>
                      <a:r>
                        <a:rPr lang="fr-FR" dirty="0" smtClean="0">
                          <a:latin typeface="+mn-lt"/>
                        </a:rPr>
                        <a:t>Leigh</a:t>
                      </a:r>
                      <a:r>
                        <a:rPr lang="fr-FR" baseline="0" dirty="0" smtClean="0">
                          <a:latin typeface="+mn-lt"/>
                        </a:rPr>
                        <a:t> </a:t>
                      </a:r>
                      <a:r>
                        <a:rPr lang="fr-FR" baseline="0" dirty="0" err="1" smtClean="0">
                          <a:latin typeface="+mn-lt"/>
                        </a:rPr>
                        <a:t>Harline</a:t>
                      </a:r>
                      <a:r>
                        <a:rPr lang="fr-FR" baseline="0" dirty="0" smtClean="0">
                          <a:latin typeface="+mn-lt"/>
                        </a:rPr>
                        <a:t> / Larry </a:t>
                      </a:r>
                      <a:r>
                        <a:rPr lang="fr-FR" baseline="0" dirty="0" err="1" smtClean="0">
                          <a:latin typeface="+mn-lt"/>
                        </a:rPr>
                        <a:t>Morey</a:t>
                      </a:r>
                      <a:r>
                        <a:rPr lang="fr-FR" baseline="0" dirty="0" smtClean="0">
                          <a:latin typeface="+mn-lt"/>
                        </a:rPr>
                        <a:t> / Paul </a:t>
                      </a:r>
                      <a:r>
                        <a:rPr lang="fr-FR" baseline="0" dirty="0" err="1" smtClean="0">
                          <a:latin typeface="+mn-lt"/>
                        </a:rPr>
                        <a:t>J.Smith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Durée :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 smtClean="0">
                          <a:latin typeface="+mn-lt"/>
                        </a:rPr>
                        <a:t>83 minutes</a:t>
                      </a:r>
                      <a:endParaRPr lang="fr-FR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0" name="~PP2027.WAV">
            <a:hlinkClick r:id="" action="ppaction://media"/>
          </p:cNvPr>
          <p:cNvPicPr>
            <a:picLocks noRot="1" noChangeAspect="1"/>
          </p:cNvPicPr>
          <p:nvPr>
            <a:wavAudioFile r:embed="rId2" name="~PP2027.WAV"/>
          </p:nvPr>
        </p:nvPicPr>
        <p:blipFill>
          <a:blip r:embed="rId6" cstate="print"/>
          <a:stretch>
            <a:fillRect/>
          </a:stretch>
        </p:blipFill>
        <p:spPr>
          <a:xfrm>
            <a:off x="8653463" y="6367463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6676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15616" y="548680"/>
            <a:ext cx="78488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solidFill>
                  <a:schemeClr val="accent3"/>
                </a:solidFill>
                <a:latin typeface="Beyond Wonderland" pitchFamily="2" charset="0"/>
              </a:rPr>
              <a:t>Synopsis :</a:t>
            </a:r>
            <a:endParaRPr lang="fr-FR" sz="8000" dirty="0">
              <a:solidFill>
                <a:schemeClr val="accent3"/>
              </a:solidFill>
              <a:latin typeface="Beyond Wonderland" pitchFamily="2" charset="0"/>
            </a:endParaRPr>
          </a:p>
        </p:txBody>
      </p:sp>
      <p:pic>
        <p:nvPicPr>
          <p:cNvPr id="3" name="Image 2" descr="50632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1619672" y="836712"/>
            <a:ext cx="952500" cy="1143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547664" y="2132856"/>
            <a:ext cx="61206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Blanche Neige est une jeune et jolie princesse maltraitée par sa belle-mère, la Reine, jalouse de sa beauté. </a:t>
            </a:r>
            <a:endParaRPr lang="fr-FR" dirty="0" smtClean="0"/>
          </a:p>
          <a:p>
            <a:pPr algn="just"/>
            <a:r>
              <a:rPr lang="fr-FR" dirty="0" smtClean="0"/>
              <a:t>Egarée </a:t>
            </a:r>
            <a:r>
              <a:rPr lang="fr-FR" dirty="0"/>
              <a:t>en forêt, elle se retrouve dans une chaumière habitée par sept </a:t>
            </a:r>
            <a:r>
              <a:rPr lang="fr-FR" dirty="0" smtClean="0"/>
              <a:t>nains : </a:t>
            </a:r>
            <a:r>
              <a:rPr lang="fr-FR" dirty="0"/>
              <a:t>Prof, Joyeux, Grincheux, Dormeur, Atchoum, Timide et Simplet. </a:t>
            </a:r>
            <a:endParaRPr lang="fr-FR" dirty="0" smtClean="0"/>
          </a:p>
          <a:p>
            <a:pPr algn="just"/>
            <a:r>
              <a:rPr lang="fr-FR" dirty="0" smtClean="0"/>
              <a:t>Mais </a:t>
            </a:r>
            <a:r>
              <a:rPr lang="fr-FR" dirty="0"/>
              <a:t>un jour une mystérieuse veille femme vient lui offrir une pomme empoisonnée...</a:t>
            </a:r>
          </a:p>
        </p:txBody>
      </p:sp>
      <p:pic>
        <p:nvPicPr>
          <p:cNvPr id="3075" name="Picture 3" descr="C:\Users\Emilie\AppData\Local\Microsoft\Windows\Temporary Internet Files\Content.IE5\4AMWTKEK\MC900300097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635891">
            <a:off x="5708409" y="4769993"/>
            <a:ext cx="1412292" cy="1526138"/>
          </a:xfrm>
          <a:prstGeom prst="rect">
            <a:avLst/>
          </a:prstGeom>
          <a:noFill/>
        </p:spPr>
      </p:pic>
      <p:pic>
        <p:nvPicPr>
          <p:cNvPr id="13" name="Image 12" descr="51269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619672" y="4365104"/>
            <a:ext cx="3089920" cy="2317440"/>
          </a:xfrm>
          <a:prstGeom prst="rect">
            <a:avLst/>
          </a:prstGeom>
        </p:spPr>
      </p:pic>
      <p:pic>
        <p:nvPicPr>
          <p:cNvPr id="14" name="~PP3899.WAV">
            <a:hlinkClick r:id="" action="ppaction://media"/>
          </p:cNvPr>
          <p:cNvPicPr>
            <a:picLocks noRot="1" noChangeAspect="1"/>
          </p:cNvPicPr>
          <p:nvPr>
            <a:wavAudioFile r:embed="rId2" name="~PP3899.WAV"/>
          </p:nvPr>
        </p:nvPicPr>
        <p:blipFill>
          <a:blip r:embed="rId7" cstate="print"/>
          <a:stretch>
            <a:fillRect/>
          </a:stretch>
        </p:blipFill>
        <p:spPr>
          <a:xfrm>
            <a:off x="8653463" y="6367463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9999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2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548680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 smtClean="0">
                <a:solidFill>
                  <a:schemeClr val="accent3"/>
                </a:solidFill>
                <a:latin typeface="Beyond Wonderland" pitchFamily="2" charset="0"/>
              </a:rPr>
              <a:t>Liste des chansons du film :</a:t>
            </a:r>
            <a:endParaRPr lang="fr-FR" sz="8000" dirty="0">
              <a:solidFill>
                <a:schemeClr val="accent3"/>
              </a:solidFill>
              <a:latin typeface="Beyond Wonderland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403648" y="3717032"/>
            <a:ext cx="61926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Un chant / Je souhaite</a:t>
            </a:r>
            <a:br>
              <a:rPr lang="fr-FR" dirty="0"/>
            </a:br>
            <a:r>
              <a:rPr lang="fr-FR" dirty="0"/>
              <a:t>Un sourire en chantant</a:t>
            </a:r>
            <a:br>
              <a:rPr lang="fr-FR" dirty="0"/>
            </a:br>
            <a:r>
              <a:rPr lang="fr-FR" dirty="0"/>
              <a:t>Sifflez en travaillant</a:t>
            </a:r>
            <a:br>
              <a:rPr lang="fr-FR" dirty="0"/>
            </a:br>
            <a:r>
              <a:rPr lang="fr-FR" dirty="0" err="1"/>
              <a:t>Heigh</a:t>
            </a:r>
            <a:r>
              <a:rPr lang="fr-FR" dirty="0"/>
              <a:t>-Ho</a:t>
            </a:r>
            <a:br>
              <a:rPr lang="fr-FR" dirty="0"/>
            </a:br>
            <a:r>
              <a:rPr lang="fr-FR" dirty="0"/>
              <a:t>On se lave!</a:t>
            </a:r>
            <a:br>
              <a:rPr lang="fr-FR" dirty="0"/>
            </a:br>
            <a:r>
              <a:rPr lang="fr-FR" dirty="0"/>
              <a:t>La tyrolienne des nains</a:t>
            </a:r>
            <a:br>
              <a:rPr lang="fr-FR" dirty="0"/>
            </a:br>
            <a:r>
              <a:rPr lang="fr-FR" dirty="0"/>
              <a:t>Un jour, mon prince viendra</a:t>
            </a:r>
          </a:p>
        </p:txBody>
      </p:sp>
      <p:pic>
        <p:nvPicPr>
          <p:cNvPr id="4098" name="Picture 2" descr="C:\Users\Emilie\AppData\Local\Microsoft\Windows\Temporary Internet Files\Content.IE5\T9XW8BO6\MM90021348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667010">
            <a:off x="6559813" y="2043988"/>
            <a:ext cx="695325" cy="1266825"/>
          </a:xfrm>
          <a:prstGeom prst="rect">
            <a:avLst/>
          </a:prstGeom>
          <a:noFill/>
        </p:spPr>
      </p:pic>
      <p:pic>
        <p:nvPicPr>
          <p:cNvPr id="10" name="Image 9" descr="1365259z49wcg29ia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4941168"/>
            <a:ext cx="1428750" cy="1466850"/>
          </a:xfrm>
          <a:prstGeom prst="rect">
            <a:avLst/>
          </a:prstGeom>
        </p:spPr>
      </p:pic>
      <p:pic>
        <p:nvPicPr>
          <p:cNvPr id="11" name="Image 10" descr="506329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5715000"/>
            <a:ext cx="952500" cy="1143000"/>
          </a:xfrm>
          <a:prstGeom prst="rect">
            <a:avLst/>
          </a:prstGeom>
        </p:spPr>
      </p:pic>
      <p:pic>
        <p:nvPicPr>
          <p:cNvPr id="13" name="Image 12" descr="62152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75656" y="2636912"/>
            <a:ext cx="1333500" cy="3238500"/>
          </a:xfrm>
          <a:prstGeom prst="rect">
            <a:avLst/>
          </a:prstGeom>
        </p:spPr>
      </p:pic>
      <p:pic>
        <p:nvPicPr>
          <p:cNvPr id="14" name="~PP926.WAV">
            <a:hlinkClick r:id="" action="ppaction://media"/>
          </p:cNvPr>
          <p:cNvPicPr>
            <a:picLocks noRot="1" noChangeAspect="1"/>
          </p:cNvPicPr>
          <p:nvPr>
            <a:wavAudioFile r:embed="rId2" name="~PP926.WAV"/>
          </p:nvPr>
        </p:nvPicPr>
        <p:blipFill>
          <a:blip r:embed="rId8" cstate="print"/>
          <a:stretch>
            <a:fillRect/>
          </a:stretch>
        </p:blipFill>
        <p:spPr>
          <a:xfrm>
            <a:off x="8653463" y="6367463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937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3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2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146</Words>
  <Application>Microsoft Office PowerPoint</Application>
  <PresentationFormat>Affichage à l'écran (4:3)</PresentationFormat>
  <Paragraphs>25</Paragraphs>
  <Slides>4</Slides>
  <Notes>0</Notes>
  <HiddenSlides>0</HiddenSlides>
  <MMClips>4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Métro</vt:lpstr>
      <vt:lpstr>Blanche-Neige 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Blanche-Neige  et les sept nains</dc:title>
  <dc:creator>Emilie</dc:creator>
  <cp:lastModifiedBy>Emilie</cp:lastModifiedBy>
  <cp:revision>8</cp:revision>
  <dcterms:created xsi:type="dcterms:W3CDTF">2011-07-12T14:57:17Z</dcterms:created>
  <dcterms:modified xsi:type="dcterms:W3CDTF">2011-07-12T16:09:50Z</dcterms:modified>
</cp:coreProperties>
</file>