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4" r:id="rId2"/>
    <p:sldId id="257" r:id="rId3"/>
    <p:sldId id="258" r:id="rId4"/>
    <p:sldId id="305" r:id="rId5"/>
    <p:sldId id="291" r:id="rId6"/>
    <p:sldId id="260" r:id="rId7"/>
    <p:sldId id="261" r:id="rId8"/>
    <p:sldId id="263" r:id="rId9"/>
    <p:sldId id="283" r:id="rId10"/>
    <p:sldId id="262" r:id="rId11"/>
    <p:sldId id="264" r:id="rId12"/>
    <p:sldId id="265" r:id="rId13"/>
    <p:sldId id="298" r:id="rId14"/>
    <p:sldId id="306" r:id="rId15"/>
    <p:sldId id="266" r:id="rId16"/>
    <p:sldId id="267" r:id="rId17"/>
    <p:sldId id="268" r:id="rId18"/>
    <p:sldId id="269" r:id="rId19"/>
    <p:sldId id="295" r:id="rId20"/>
    <p:sldId id="296" r:id="rId21"/>
    <p:sldId id="297" r:id="rId22"/>
    <p:sldId id="307" r:id="rId23"/>
    <p:sldId id="288" r:id="rId24"/>
    <p:sldId id="273" r:id="rId25"/>
    <p:sldId id="294" r:id="rId26"/>
    <p:sldId id="274" r:id="rId27"/>
    <p:sldId id="286" r:id="rId28"/>
    <p:sldId id="287" r:id="rId29"/>
    <p:sldId id="284" r:id="rId30"/>
    <p:sldId id="303" r:id="rId31"/>
    <p:sldId id="302" r:id="rId32"/>
    <p:sldId id="275" r:id="rId33"/>
    <p:sldId id="282" r:id="rId3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FFCC"/>
    <a:srgbClr val="2B8156"/>
    <a:srgbClr val="F8F6AE"/>
    <a:srgbClr val="F5F284"/>
    <a:srgbClr val="EA9C00"/>
    <a:srgbClr val="C0C0C0"/>
    <a:srgbClr val="FFCCFF"/>
    <a:srgbClr val="E3ABC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2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53" d="100"/>
          <a:sy n="53" d="100"/>
        </p:scale>
        <p:origin x="-187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31E509-7071-43D7-AA41-2CBA33B995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E6ACD-87EF-4FA7-ABF2-780342565DAE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88FB309-9C5F-442A-AF11-9ABCEB87BFE8}" type="slidenum">
              <a:rPr lang="fr-FR" sz="1200">
                <a:latin typeface="Calibri" pitchFamily="34" charset="0"/>
              </a:rPr>
              <a:pPr algn="r"/>
              <a:t>2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68746D-92F4-4A69-93B1-2517D5578D77}" type="slidenum">
              <a:rPr lang="fr-FR" sz="1200"/>
              <a:pPr algn="r"/>
              <a:t>21</a:t>
            </a:fld>
            <a:endParaRPr lang="fr-FR" sz="1200"/>
          </a:p>
        </p:txBody>
      </p:sp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424483-84C4-4FF7-84D3-A185A466FBA1}" type="slidenum">
              <a:rPr lang="fr-FR" sz="1200">
                <a:latin typeface="Calibri" pitchFamily="34" charset="0"/>
              </a:rPr>
              <a:pPr algn="r"/>
              <a:t>21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63132-86A9-485A-8363-73FAF8A23C20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49156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613546-99FE-48AB-8667-D1AA069E740D}" type="slidenum">
              <a:rPr lang="fr-FR" sz="1200">
                <a:latin typeface="Calibri" pitchFamily="34" charset="0"/>
              </a:rPr>
              <a:pPr algn="r"/>
              <a:t>24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8BAC3-087E-4609-95C0-75779149404E}" type="slidenum">
              <a:rPr lang="fr-FR" smtClean="0"/>
              <a:pPr/>
              <a:t>27</a:t>
            </a:fld>
            <a:endParaRPr lang="fr-FR" smtClean="0"/>
          </a:p>
        </p:txBody>
      </p:sp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53252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B75938-5CA3-44A8-86F0-555963206C9B}" type="slidenum">
              <a:rPr lang="fr-FR" sz="1200">
                <a:latin typeface="Calibri" pitchFamily="34" charset="0"/>
              </a:rPr>
              <a:pPr algn="r"/>
              <a:t>27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8FCFC-DBAE-4D3C-AEF7-5BA147AA6CAE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55300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7A145E2-2661-4559-9C6C-A21F06D97D3B}" type="slidenum">
              <a:rPr lang="fr-FR" sz="1200">
                <a:latin typeface="Calibri" pitchFamily="34" charset="0"/>
              </a:rPr>
              <a:pPr algn="r"/>
              <a:t>28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73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B0064-8625-4585-AD07-4ECBEC615EA5}" type="slidenum">
              <a:rPr lang="fr-FR" smtClean="0"/>
              <a:pPr/>
              <a:t>29</a:t>
            </a:fld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2D73E-6431-4833-9539-946F28CB8472}" type="slidenum">
              <a:rPr lang="fr-FR" smtClean="0"/>
              <a:pPr/>
              <a:t>33</a:t>
            </a:fld>
            <a:endParaRPr lang="fr-FR" smtClean="0"/>
          </a:p>
        </p:txBody>
      </p:sp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6246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7D002E-742D-4518-B465-73D82D145D2E}" type="slidenum">
              <a:rPr lang="fr-FR" sz="1200">
                <a:latin typeface="Calibri" pitchFamily="34" charset="0"/>
              </a:rPr>
              <a:pPr algn="r"/>
              <a:t>33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51D7B-B027-4D70-9D78-15DCD82D48DE}" type="slidenum">
              <a:rPr lang="fr-FR" smtClean="0"/>
              <a:pPr/>
              <a:t>3</a:t>
            </a:fld>
            <a:endParaRPr lang="fr-FR" smtClean="0"/>
          </a:p>
        </p:txBody>
      </p:sp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8436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E19F6B-1E15-4692-B162-867611A3068C}" type="slidenum">
              <a:rPr lang="fr-FR" sz="1200">
                <a:latin typeface="Calibri" pitchFamily="34" charset="0"/>
              </a:rPr>
              <a:pPr algn="r"/>
              <a:t>3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9DA49-6FAC-45DB-BABF-FA10694EA168}" type="slidenum">
              <a:rPr lang="fr-FR" smtClean="0"/>
              <a:pPr/>
              <a:t>6</a:t>
            </a:fld>
            <a:endParaRPr lang="fr-FR" smtClean="0"/>
          </a:p>
        </p:txBody>
      </p:sp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2532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9ED1F4-9860-470E-B38C-DAA7F215E356}" type="slidenum">
              <a:rPr lang="fr-FR" sz="1200">
                <a:latin typeface="Calibri" pitchFamily="34" charset="0"/>
              </a:rPr>
              <a:pPr algn="r"/>
              <a:t>6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457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C09687-333C-4846-B36C-6805392D0126}" type="slidenum">
              <a:rPr lang="fr-FR" smtClean="0"/>
              <a:pPr/>
              <a:t>7</a:t>
            </a:fld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E8282-E50D-4EAA-A80B-36E3FFB881D5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01D1BC5-3F8F-4C6C-852F-6ED23A5E47C8}" type="slidenum">
              <a:rPr lang="fr-FR" sz="1200">
                <a:latin typeface="Calibri" pitchFamily="34" charset="0"/>
              </a:rPr>
              <a:pPr algn="r"/>
              <a:t>11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05A7C-F7F2-43A3-954B-4942A8A1492F}" type="slidenum">
              <a:rPr lang="fr-FR" smtClean="0"/>
              <a:pPr/>
              <a:t>12</a:t>
            </a:fld>
            <a:endParaRPr lang="fr-FR" smtClean="0"/>
          </a:p>
        </p:txBody>
      </p:sp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174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445087-4ADA-4A8A-8797-6FF7564DE8AF}" type="slidenum">
              <a:rPr lang="fr-FR" sz="1200">
                <a:latin typeface="Calibri" pitchFamily="34" charset="0"/>
              </a:rPr>
              <a:pPr algn="r"/>
              <a:t>12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A3B42EB-48C0-40EC-BAA0-E5B9D39AE0FC}" type="slidenum">
              <a:rPr lang="fr-FR" sz="1200"/>
              <a:pPr algn="r"/>
              <a:t>13</a:t>
            </a:fld>
            <a:endParaRPr lang="fr-FR" sz="1200"/>
          </a:p>
        </p:txBody>
      </p:sp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3796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FE57C-0DF4-46CE-A324-1A9F7CC92D13}" type="slidenum">
              <a:rPr lang="fr-FR" sz="1200">
                <a:latin typeface="Calibri" pitchFamily="34" charset="0"/>
              </a:rPr>
              <a:pPr algn="r"/>
              <a:t>13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93ADBB-EF8B-488F-ABC7-FDC5207D4339}" type="slidenum">
              <a:rPr lang="fr-FR" smtClean="0"/>
              <a:pPr/>
              <a:t>16</a:t>
            </a:fld>
            <a:endParaRPr lang="fr-FR" smtClean="0"/>
          </a:p>
        </p:txBody>
      </p:sp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7892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A44DC2-6C50-41B5-BBE4-F54342A395FF}" type="slidenum">
              <a:rPr lang="fr-FR" sz="1200">
                <a:latin typeface="Calibri" pitchFamily="34" charset="0"/>
              </a:rPr>
              <a:pPr algn="r"/>
              <a:t>16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5D9EB-6AD7-421E-B3DF-9DB49652F826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9940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DD2860-9629-439A-A8FE-5080A440C1C4}" type="slidenum">
              <a:rPr lang="fr-FR" sz="1200">
                <a:latin typeface="Calibri" pitchFamily="34" charset="0"/>
              </a:rPr>
              <a:pPr algn="r"/>
              <a:t>17</a:t>
            </a:fld>
            <a:endParaRPr lang="fr-F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E9BF-0148-4620-B344-CEBFF91934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65E54-478F-4B76-86CF-F6C3D2DBAD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9A5B3-85D3-43F9-A480-D3977E277E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B1E83-DF7E-4F7E-9820-F2B68D5A6F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87110-719C-4B9C-B586-E0DEFEE245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A490-8E36-4138-BAA3-DE3EFF8302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DFD94-EF9A-46DE-AD6A-53318222F7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EEECB-0B0C-4E41-877E-D59CA32919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E199-1A00-4236-B66F-27A5746001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B7661-BACD-4E6C-BBFD-3128D6DE9B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EF51-0618-4F46-9B88-8E1634D0D1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E83D6FE-DD9F-418C-B175-5E40E7DD0C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Chansons%20Du%20Soleil%20-%20Mambo%20N&#176;%205%20(Beezik%20remercie%20L'Or&#233;al%20Paris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BSO___FULL_MONTY___HOT_STUF.MP3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Studio%20Group%20-%20Samba%20De%20Janeiro%20originally%20by%20Bellini.mp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FAMILLE\Mes%20documents\Ma%20musique\Les%20N&#233;gresses%20Vertes\10%20Remixes\06%20Voil&#224;%20l'%20&#201;t&#233;.mp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om_Jones_-_Sex_Bomb.mp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he%20Film%20Band%20-%20Grease%20-%20You'Re%20The%20One%20That%20I%20Want.mp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Waka%20Waka%20(This%20Time%20For%20Africa)%20(Made%20Famous%20by%20Shakira).mp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1.%20I%20Gotta%20Feeling%20-%20The%20Black%20Eyed%20Peas.mp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Musique_De_Film_-_Pretty_Woman-.mp3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Various_Artists_-_Les_bronz-s_font_du_ski_-Just_Because_of_You.mp3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ctrTitle"/>
          </p:nvPr>
        </p:nvSpPr>
        <p:spPr>
          <a:xfrm>
            <a:off x="642938" y="1214438"/>
            <a:ext cx="4643437" cy="1470025"/>
          </a:xfrm>
        </p:spPr>
        <p:txBody>
          <a:bodyPr/>
          <a:lstStyle/>
          <a:p>
            <a:r>
              <a:rPr lang="fr-FR" sz="3600" b="1" smtClean="0">
                <a:latin typeface="Comic Sans MS" pitchFamily="66" charset="0"/>
              </a:rPr>
              <a:t>UN JOUR,</a:t>
            </a:r>
          </a:p>
        </p:txBody>
      </p:sp>
      <p:sp>
        <p:nvSpPr>
          <p:cNvPr id="14339" name="Sous-titre 2"/>
          <p:cNvSpPr>
            <a:spLocks noGrp="1"/>
          </p:cNvSpPr>
          <p:nvPr>
            <p:ph type="subTitle" idx="1"/>
          </p:nvPr>
        </p:nvSpPr>
        <p:spPr>
          <a:xfrm>
            <a:off x="4000500" y="3357563"/>
            <a:ext cx="4543425" cy="857250"/>
          </a:xfrm>
        </p:spPr>
        <p:txBody>
          <a:bodyPr/>
          <a:lstStyle/>
          <a:p>
            <a:r>
              <a:rPr lang="fr-FR" sz="3600" b="1" smtClean="0">
                <a:latin typeface="Comic Sans MS" pitchFamily="66" charset="0"/>
              </a:rPr>
              <a:t>UN DESTIN</a:t>
            </a:r>
          </a:p>
        </p:txBody>
      </p:sp>
      <p:pic>
        <p:nvPicPr>
          <p:cNvPr id="14341" name="Chansons Du Soleil - Mambo N° 5 (Beezik remercie L'Oréal Paris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40200" y="57340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>
            <a:alpha val="5098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1428750"/>
            <a:ext cx="519906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785938" y="571500"/>
            <a:ext cx="557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rgbClr val="0070C0"/>
                </a:solidFill>
                <a:latin typeface="Comic Sans MS" pitchFamily="66" charset="0"/>
              </a:rPr>
              <a:t>ELLE A TRES VITE LE PIED MARIN !...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928688"/>
            <a:ext cx="3929063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1628775"/>
            <a:ext cx="5438775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580063" y="5516563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latin typeface="Comic Sans MS" pitchFamily="66" charset="0"/>
              </a:rPr>
              <a:t>ELLE TAPE…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059113" y="5805488"/>
            <a:ext cx="19446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latin typeface="Comic Sans MS" pitchFamily="66" charset="0"/>
              </a:rPr>
              <a:t>ELLE PATINE…</a:t>
            </a:r>
          </a:p>
        </p:txBody>
      </p:sp>
    </p:spTree>
  </p:cSld>
  <p:clrMapOvr>
    <a:masterClrMapping/>
  </p:clrMapOvr>
  <p:transition advClick="0" advTm="13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  <p:bldP spid="266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84">
            <a:alpha val="7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596900"/>
            <a:ext cx="5832475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771775" y="580548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>
                <a:solidFill>
                  <a:schemeClr val="accent6"/>
                </a:solidFill>
                <a:latin typeface="Comic Sans MS" pitchFamily="66" charset="0"/>
              </a:rPr>
              <a:t>ELLE </a:t>
            </a:r>
            <a:r>
              <a:rPr lang="fr-FR" b="1" dirty="0">
                <a:solidFill>
                  <a:schemeClr val="accent6"/>
                </a:solidFill>
                <a:latin typeface="Comic Sans MS" pitchFamily="66" charset="0"/>
              </a:rPr>
              <a:t>SURFE </a:t>
            </a:r>
            <a:r>
              <a:rPr lang="fr-FR" b="1" dirty="0">
                <a:solidFill>
                  <a:schemeClr val="accent6"/>
                </a:solidFill>
                <a:latin typeface="Comic Sans MS" pitchFamily="66" charset="0"/>
              </a:rPr>
              <a:t>SUR LA VAGUE…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Documents and Settings\FAMILLE\Mes documents\Mes photos\photo montage mariage Mel\Omar plongeon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3138" y="3714750"/>
            <a:ext cx="56308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C:\Documents and Settings\FAMILLE\Mes documents\Mes photos\photo montage mariage Mel\05 2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228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5286375" y="714375"/>
            <a:ext cx="35718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Comic Sans MS" pitchFamily="66" charset="0"/>
              </a:rPr>
              <a:t>Mél reste imperturbable</a:t>
            </a:r>
          </a:p>
          <a:p>
            <a:r>
              <a:rPr lang="fr-FR" sz="3200" b="1">
                <a:solidFill>
                  <a:schemeClr val="bg1"/>
                </a:solidFill>
                <a:latin typeface="Comic Sans MS" pitchFamily="66" charset="0"/>
              </a:rPr>
              <a:t>malgré tous les efforts d’Omar…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14313" y="4071938"/>
            <a:ext cx="3143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000" b="1">
                <a:solidFill>
                  <a:schemeClr val="bg1"/>
                </a:solidFill>
                <a:latin typeface="Comic Sans MS" pitchFamily="66" charset="0"/>
              </a:rPr>
              <a:t>Rien ne vaut un bon Gala !...</a:t>
            </a: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28750" y="1714500"/>
            <a:ext cx="5975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>
                <a:solidFill>
                  <a:srgbClr val="165025"/>
                </a:solidFill>
                <a:latin typeface="Comic Sans MS" pitchFamily="66" charset="0"/>
                <a:cs typeface="Arial" charset="0"/>
              </a:rPr>
              <a:t>SA GRANDE PASSION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000250" y="3786188"/>
            <a:ext cx="44291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4400" b="1">
                <a:latin typeface="Comic Sans MS" pitchFamily="66" charset="0"/>
                <a:cs typeface="Arial" charset="0"/>
              </a:rPr>
              <a:t> </a:t>
            </a:r>
            <a:r>
              <a:rPr lang="fr-FR" sz="4400" b="1">
                <a:solidFill>
                  <a:srgbClr val="660033"/>
                </a:solidFill>
                <a:latin typeface="Comic Sans MS" pitchFamily="66" charset="0"/>
                <a:cs typeface="Arial" charset="0"/>
              </a:rPr>
              <a:t>LA DANSE</a:t>
            </a:r>
            <a:endParaRPr lang="fr-FR" sz="4400">
              <a:solidFill>
                <a:srgbClr val="660033"/>
              </a:solidFill>
            </a:endParaRPr>
          </a:p>
        </p:txBody>
      </p:sp>
      <p:pic>
        <p:nvPicPr>
          <p:cNvPr id="4" name="BSO___FULL_MONTY___HOT_STU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6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357313"/>
            <a:ext cx="65309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2286000" y="2000250"/>
            <a:ext cx="642938" cy="571500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47813" y="5157788"/>
            <a:ext cx="5905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>
                <a:latin typeface="Comic Sans MS" pitchFamily="66" charset="0"/>
                <a:cs typeface="Arial" charset="0"/>
              </a:rPr>
              <a:t>Son 1</a:t>
            </a:r>
            <a:r>
              <a:rPr lang="fr-FR" b="1" baseline="30000">
                <a:latin typeface="Comic Sans MS" pitchFamily="66" charset="0"/>
                <a:cs typeface="Arial" charset="0"/>
              </a:rPr>
              <a:t>er</a:t>
            </a:r>
            <a:r>
              <a:rPr lang="fr-FR" b="1">
                <a:latin typeface="Comic Sans MS" pitchFamily="66" charset="0"/>
                <a:cs typeface="Arial" charset="0"/>
              </a:rPr>
              <a:t> spectacle : la famille ADAMS</a:t>
            </a:r>
          </a:p>
        </p:txBody>
      </p:sp>
    </p:spTree>
  </p:cSld>
  <p:clrMapOvr>
    <a:masterClrMapping/>
  </p:clrMapOvr>
  <p:transition advClick="0" advTm="9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643063"/>
            <a:ext cx="70135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3286125" y="2857500"/>
            <a:ext cx="785813" cy="714375"/>
          </a:xfrm>
          <a:prstGeom prst="ellipse">
            <a:avLst/>
          </a:prstGeom>
          <a:solidFill>
            <a:srgbClr val="4F81BD">
              <a:alpha val="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643063" y="571500"/>
            <a:ext cx="5929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latin typeface="Comic Sans MS" pitchFamily="66" charset="0"/>
              </a:rPr>
              <a:t>PUIS DE SPECTACLE EN SPECTACLE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857250"/>
            <a:ext cx="859313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643063" y="285750"/>
            <a:ext cx="600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>
                <a:latin typeface="Comic Sans MS" pitchFamily="66" charset="0"/>
              </a:rPr>
              <a:t>ELLE ATTEINT LES SOMMETS DE LA GLOIRE !...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357188"/>
            <a:ext cx="8229600" cy="714375"/>
          </a:xfrm>
        </p:spPr>
        <p:txBody>
          <a:bodyPr/>
          <a:lstStyle/>
          <a:p>
            <a:pPr eaLnBrk="1" hangingPunct="1"/>
            <a:r>
              <a:rPr lang="fr-FR" sz="2400" b="1" smtClean="0">
                <a:latin typeface="Comic Sans MS" pitchFamily="66" charset="0"/>
              </a:rPr>
              <a:t>ET DERNIEREMENT ELLE S’ENFLAMME </a:t>
            </a:r>
          </a:p>
        </p:txBody>
      </p:sp>
      <p:pic>
        <p:nvPicPr>
          <p:cNvPr id="8196" name="Picture 4" descr="C:\Documents and Settings\FAMILLE\Mes documents\Mes photos\2011\05\EVJF MEL\MEL DANSE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857250"/>
            <a:ext cx="803592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C:\Documents and Settings\FAMILLE\Mes documents\Mes photos\2011\05\EVJF MEL\MEL DANSE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1143000"/>
            <a:ext cx="3548063" cy="532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85852" y="3357562"/>
            <a:ext cx="67376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POUR LA SAMBA !!</a:t>
            </a:r>
          </a:p>
        </p:txBody>
      </p:sp>
      <p:pic>
        <p:nvPicPr>
          <p:cNvPr id="35846" name="Studio Group - Samba De Janeiro originally by Bellin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88350" y="61658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1)">
                                      <p:cBhvr>
                                        <p:cTn id="6" dur="1" fill="hold"/>
                                        <p:tgtEl>
                                          <p:spTgt spid="35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5" presetClass="exit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700"/>
                            </p:stCondLst>
                            <p:childTnLst>
                              <p:par>
                                <p:cTn id="3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6"/>
                </p:tgtEl>
              </p:cMediaNode>
            </p:audio>
          </p:childTnLst>
        </p:cTn>
      </p:par>
    </p:tnLst>
    <p:bldLst>
      <p:bldP spid="13314" grpId="0"/>
      <p:bldP spid="133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420938"/>
            <a:ext cx="8229600" cy="1143000"/>
          </a:xfrm>
        </p:spPr>
        <p:txBody>
          <a:bodyPr/>
          <a:lstStyle/>
          <a:p>
            <a:r>
              <a:rPr lang="fr-FR" smtClean="0">
                <a:latin typeface="Comic Sans MS" pitchFamily="66" charset="0"/>
              </a:rPr>
              <a:t>SON REFUGE</a:t>
            </a:r>
          </a:p>
        </p:txBody>
      </p:sp>
      <p:pic>
        <p:nvPicPr>
          <p:cNvPr id="3" name="06 Voilà l' Été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50" y="4572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2000250"/>
            <a:ext cx="378301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ZoneTexte 2"/>
          <p:cNvSpPr txBox="1">
            <a:spLocks noChangeArrowheads="1"/>
          </p:cNvSpPr>
          <p:nvPr/>
        </p:nvSpPr>
        <p:spPr bwMode="auto">
          <a:xfrm>
            <a:off x="1692275" y="549275"/>
            <a:ext cx="5429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>
                <a:solidFill>
                  <a:srgbClr val="990033"/>
                </a:solidFill>
                <a:latin typeface="Comic Sans MS" pitchFamily="66" charset="0"/>
              </a:rPr>
              <a:t>Le 22 septembre 1980 </a:t>
            </a:r>
          </a:p>
          <a:p>
            <a:pPr algn="ctr"/>
            <a:r>
              <a:rPr lang="fr-FR" sz="2400" b="1">
                <a:solidFill>
                  <a:srgbClr val="990033"/>
                </a:solidFill>
                <a:latin typeface="Comic Sans MS" pitchFamily="66" charset="0"/>
              </a:rPr>
              <a:t>la petite Mélanie vit le jour…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FAMILLE\Mes documents\Mes photos\photo montage mariage Mel\06 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714375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FAMILLE\Mes documents\Mes photos\photo montage mariage Mel\08 2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857500"/>
            <a:ext cx="4510088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1357313" y="4714875"/>
            <a:ext cx="2143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Comic Sans MS" pitchFamily="66" charset="0"/>
              </a:rPr>
              <a:t>LA FAMILLE</a:t>
            </a:r>
          </a:p>
        </p:txBody>
      </p:sp>
    </p:spTree>
  </p:cSld>
  <p:clrMapOvr>
    <a:masterClrMapping/>
  </p:clrMapOvr>
  <p:transition advClick="0" advTm="7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1"/>
          <p:cNvSpPr txBox="1">
            <a:spLocks noChangeArrowheads="1"/>
          </p:cNvSpPr>
          <p:nvPr/>
        </p:nvSpPr>
        <p:spPr bwMode="auto">
          <a:xfrm>
            <a:off x="1071563" y="500063"/>
            <a:ext cx="6715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>
                <a:solidFill>
                  <a:srgbClr val="2B8156"/>
                </a:solidFill>
                <a:latin typeface="Comic Sans MS" pitchFamily="66" charset="0"/>
              </a:rPr>
              <a:t>Mélanie adore pouponner…</a:t>
            </a:r>
          </a:p>
        </p:txBody>
      </p:sp>
      <p:pic>
        <p:nvPicPr>
          <p:cNvPr id="18435" name="Picture 2" descr="C:\Documents and Settings\FAMILLE\Mes documents\Mes photos\photo montage mariage Mel\08 2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000250"/>
            <a:ext cx="30718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FAMILLE\Mes documents\Mes photos\photo montage mariage Mel\08 2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1357313"/>
            <a:ext cx="3697288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oneTexte 1"/>
          <p:cNvSpPr txBox="1">
            <a:spLocks noChangeArrowheads="1"/>
          </p:cNvSpPr>
          <p:nvPr/>
        </p:nvSpPr>
        <p:spPr bwMode="auto">
          <a:xfrm>
            <a:off x="2214563" y="2714625"/>
            <a:ext cx="4643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>
                <a:latin typeface="Comic Sans MS" pitchFamily="66" charset="0"/>
              </a:rPr>
              <a:t>LES HOMMES…</a:t>
            </a:r>
          </a:p>
        </p:txBody>
      </p:sp>
      <p:pic>
        <p:nvPicPr>
          <p:cNvPr id="3" name="Tom_Jones_-_Sex_Bomb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56100" y="60213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3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zoom-cinema.fr/photos/news/2237/georges-cloon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2205038"/>
            <a:ext cx="35433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news.justfindnow.com/image/601917-people-brad-pitt-2430535_13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1989138"/>
            <a:ext cx="35433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411413" y="692150"/>
            <a:ext cx="4214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latin typeface="Comic Sans MS" pitchFamily="66" charset="0"/>
              </a:rPr>
              <a:t>APRES DE NOMBREUSES CONQUETES…</a:t>
            </a:r>
          </a:p>
        </p:txBody>
      </p:sp>
      <p:pic>
        <p:nvPicPr>
          <p:cNvPr id="1030" name="Picture 6" descr="http://images.doctissimo.fr/1/cinema-television/leonardo-dicaprio/photo/hd/3287941328/14804234979/leonardo-dicaprio-46839-leonardo_dicaprio-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2286000"/>
            <a:ext cx="23336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7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AFFF">
            <a:alpha val="6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1071563"/>
            <a:ext cx="42719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57188" y="428625"/>
            <a:ext cx="8358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solidFill>
                  <a:srgbClr val="540054"/>
                </a:solidFill>
                <a:latin typeface="Comic Sans MS" pitchFamily="66" charset="0"/>
              </a:rPr>
              <a:t>EN 2003, ELLE RENCONTRE LE PLUS BEAU !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000250" y="6143625"/>
            <a:ext cx="5040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solidFill>
                  <a:srgbClr val="540054"/>
                </a:solidFill>
                <a:latin typeface="Comic Sans MS" pitchFamily="66" charset="0"/>
              </a:rPr>
              <a:t>ELLE TOMBE SOUS LE CHARME…</a:t>
            </a:r>
          </a:p>
        </p:txBody>
      </p:sp>
      <p:pic>
        <p:nvPicPr>
          <p:cNvPr id="41989" name="The Film Band - Grease - You'Re The One That I Wan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451725" y="60213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6)">
                                      <p:cBhvr>
                                        <p:cTn id="6" dur="1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9"/>
                </p:tgtEl>
              </p:cMediaNode>
            </p:audio>
          </p:childTnLst>
        </p:cTn>
      </p:par>
    </p:tnLst>
    <p:bldLst>
      <p:bldP spid="9219" grpId="0"/>
      <p:bldP spid="92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97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500313"/>
            <a:ext cx="8229600" cy="1143000"/>
          </a:xfrm>
        </p:spPr>
        <p:txBody>
          <a:bodyPr/>
          <a:lstStyle/>
          <a:p>
            <a:r>
              <a:rPr lang="fr-FR" sz="4000" b="1" smtClean="0">
                <a:latin typeface="Comic Sans MS" pitchFamily="66" charset="0"/>
              </a:rPr>
              <a:t>SON TEMPS LIBRE</a:t>
            </a:r>
          </a:p>
        </p:txBody>
      </p:sp>
      <p:pic>
        <p:nvPicPr>
          <p:cNvPr id="3" name="Waka Waka (This Time For Africa) (Made Famous by Shakira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5" y="53578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39775"/>
          </a:xfrm>
        </p:spPr>
        <p:txBody>
          <a:bodyPr/>
          <a:lstStyle/>
          <a:p>
            <a:pPr eaLnBrk="1" hangingPunct="1"/>
            <a:r>
              <a:rPr lang="fr-FR" sz="2400" b="1" smtClean="0">
                <a:solidFill>
                  <a:schemeClr val="bg1"/>
                </a:solidFill>
                <a:latin typeface="Comic Sans MS" pitchFamily="66" charset="0"/>
              </a:rPr>
              <a:t>A LA DECOUVERTE DU MAROC…</a:t>
            </a:r>
          </a:p>
        </p:txBody>
      </p:sp>
      <p:pic>
        <p:nvPicPr>
          <p:cNvPr id="11267" name="Picture 3" descr="desert_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25538"/>
            <a:ext cx="361791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desert_0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12875"/>
            <a:ext cx="390048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Espace réservé du contenu 6" descr="IMG_0001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1463675"/>
            <a:ext cx="4500563" cy="3195638"/>
          </a:xfrm>
        </p:spPr>
      </p:pic>
      <p:pic>
        <p:nvPicPr>
          <p:cNvPr id="3075" name="Espace réservé du contenu 7" descr="IMG_0002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643563" y="785813"/>
            <a:ext cx="2992437" cy="4429125"/>
          </a:xfrm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857375" y="5857875"/>
            <a:ext cx="590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solidFill>
                  <a:srgbClr val="EA9C00"/>
                </a:solidFill>
                <a:latin typeface="Comic Sans MS" pitchFamily="66" charset="0"/>
                <a:cs typeface="Arial" charset="0"/>
              </a:rPr>
              <a:t>EN ROUTE POUR LA SICILE…</a:t>
            </a:r>
          </a:p>
        </p:txBody>
      </p:sp>
    </p:spTree>
  </p:cSld>
  <p:clrMapOvr>
    <a:masterClrMapping/>
  </p:clrMapOvr>
  <p:transition advClick="0" advTm="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Espace réservé du contenu 9" descr="IMG_0003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71563" y="285750"/>
            <a:ext cx="4176712" cy="3027363"/>
          </a:xfrm>
        </p:spPr>
      </p:pic>
      <p:pic>
        <p:nvPicPr>
          <p:cNvPr id="54274" name="Espace réservé du contenu 10" descr="IMG_0004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715000" y="1428750"/>
            <a:ext cx="3070225" cy="4525963"/>
          </a:xfrm>
        </p:spPr>
      </p:pic>
      <p:pic>
        <p:nvPicPr>
          <p:cNvPr id="54275" name="Image 11" descr="IMG_000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644900"/>
            <a:ext cx="4176713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1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285750"/>
            <a:ext cx="6778625" cy="846138"/>
          </a:xfrm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70C0"/>
                </a:solidFill>
                <a:latin typeface="Comic Sans MS" pitchFamily="66" charset="0"/>
              </a:rPr>
              <a:t>NEW YORK !</a:t>
            </a:r>
          </a:p>
        </p:txBody>
      </p:sp>
      <p:pic>
        <p:nvPicPr>
          <p:cNvPr id="10242" name="Picture 2" descr="C:\Documents and Settings\FAMILLE\Mes documents\Mes photos\photo montage mariage Mel\06 2009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4773613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Documents and Settings\FAMILLE\Mes documents\Mes photos\photo montage mariage Mel\06 2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176588"/>
            <a:ext cx="4573587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B">
            <a:alpha val="7568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341438"/>
            <a:ext cx="5621337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835150" y="333375"/>
            <a:ext cx="5257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>
                <a:latin typeface="Comic Sans MS" pitchFamily="66" charset="0"/>
              </a:rPr>
              <a:t>A LA PLUS GRANDE JOIE DE</a:t>
            </a:r>
          </a:p>
          <a:p>
            <a:pPr algn="ctr">
              <a:spcBef>
                <a:spcPct val="50000"/>
              </a:spcBef>
            </a:pPr>
            <a:r>
              <a:rPr lang="fr-FR" b="1">
                <a:latin typeface="Comic Sans MS" pitchFamily="66" charset="0"/>
              </a:rPr>
              <a:t>SA SŒUR !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625" y="6072188"/>
            <a:ext cx="8229600" cy="571500"/>
          </a:xfrm>
        </p:spPr>
        <p:txBody>
          <a:bodyPr/>
          <a:lstStyle/>
          <a:p>
            <a:r>
              <a:rPr lang="fr-FR" sz="2800" b="1" smtClean="0">
                <a:solidFill>
                  <a:schemeClr val="bg1"/>
                </a:solidFill>
                <a:latin typeface="Comic Sans MS" pitchFamily="66" charset="0"/>
              </a:rPr>
              <a:t>LA JORDANIE</a:t>
            </a:r>
          </a:p>
        </p:txBody>
      </p:sp>
      <p:pic>
        <p:nvPicPr>
          <p:cNvPr id="73730" name="Picture 2" descr="C:\Documents and Settings\FAMILLE\Mes documents\Mes photos\photo montage mariage Mel\P10106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655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C:\Documents and Settings\FAMILLE\Mes documents\Mes photos\photo montage mariage Mel\P10108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C:\Documents and Settings\FAMILLE\Mes documents\Mes photos\photo montage mariage Mel\P10201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143125"/>
            <a:ext cx="2925763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0125" y="857250"/>
            <a:ext cx="4300538" cy="917575"/>
          </a:xfrm>
        </p:spPr>
        <p:txBody>
          <a:bodyPr/>
          <a:lstStyle/>
          <a:p>
            <a:r>
              <a:rPr lang="fr-FR" sz="3200" b="1" smtClean="0">
                <a:solidFill>
                  <a:srgbClr val="418D95"/>
                </a:solidFill>
                <a:latin typeface="Comic Sans MS" pitchFamily="66" charset="0"/>
              </a:rPr>
              <a:t>LA CROATIE…</a:t>
            </a:r>
          </a:p>
        </p:txBody>
      </p:sp>
      <p:pic>
        <p:nvPicPr>
          <p:cNvPr id="74754" name="Picture 2" descr="C:\Documents and Settings\FAMILLE\Mes documents\Mes photos\photo montage mariage Mel\P10204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187325"/>
            <a:ext cx="32146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C:\Documents and Settings\FAMILLE\Mes documents\Mes photos\photo montage mariage Mel\P10204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714625"/>
            <a:ext cx="4786312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BC5">
            <a:alpha val="7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hoto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500063"/>
            <a:ext cx="4260850" cy="5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42938" y="1571625"/>
            <a:ext cx="215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olidFill>
                  <a:srgbClr val="006666"/>
                </a:solidFill>
                <a:latin typeface="Comic Sans MS" pitchFamily="66" charset="0"/>
                <a:cs typeface="Arial" charset="0"/>
              </a:rPr>
              <a:t>BALI…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Espace réservé du contenu 6" descr="IMG_0008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000125" y="714375"/>
            <a:ext cx="7140575" cy="5308600"/>
          </a:xfrm>
        </p:spPr>
      </p:pic>
      <p:pic>
        <p:nvPicPr>
          <p:cNvPr id="55299" name="1. I Gotta Feeling - The Black Eyed Pea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27538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3)">
                                      <p:cBhvr>
                                        <p:cTn id="6" dur="233031" fill="hold"/>
                                        <p:tgtEl>
                                          <p:spTgt spid="55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125538"/>
            <a:ext cx="668972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500313"/>
            <a:ext cx="8229600" cy="1143000"/>
          </a:xfrm>
        </p:spPr>
        <p:txBody>
          <a:bodyPr/>
          <a:lstStyle/>
          <a:p>
            <a:r>
              <a:rPr lang="fr-FR" sz="4000" b="1" smtClean="0">
                <a:latin typeface="Comic Sans MS" pitchFamily="66" charset="0"/>
              </a:rPr>
              <a:t>SES OCCUPATIONS PREFEREES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3D3">
            <a:alpha val="8784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2101850"/>
            <a:ext cx="299402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1357313"/>
            <a:ext cx="2614613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14438" y="500063"/>
            <a:ext cx="7072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rgbClr val="000099"/>
                </a:solidFill>
                <a:latin typeface="Comic Sans MS" pitchFamily="66" charset="0"/>
                <a:cs typeface="Arial" charset="0"/>
              </a:rPr>
              <a:t>Mélanie se passionne très tôt pour la mode </a:t>
            </a:r>
            <a:r>
              <a:rPr lang="fr-FR" sz="2000" b="1">
                <a:solidFill>
                  <a:srgbClr val="000099"/>
                </a:solidFill>
                <a:latin typeface="Comic Sans MS" pitchFamily="66" charset="0"/>
                <a:cs typeface="Arial" charset="0"/>
              </a:rPr>
              <a:t>!</a:t>
            </a:r>
          </a:p>
        </p:txBody>
      </p:sp>
      <p:pic>
        <p:nvPicPr>
          <p:cNvPr id="20488" name="Musique_De_Film_-_Pretty_Woman-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27538" y="55895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3)">
                                      <p:cBhvr>
                                        <p:cTn id="6" dur="1" fill="hold"/>
                                        <p:tgtEl>
                                          <p:spTgt spid="20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8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2938" y="1714500"/>
            <a:ext cx="3498850" cy="4525963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5300" y="428625"/>
            <a:ext cx="29972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2286000" y="2000250"/>
            <a:ext cx="928688" cy="8572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143625" y="1214438"/>
            <a:ext cx="928688" cy="8572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97">
            <a:alpha val="5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052513"/>
            <a:ext cx="6653212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971550" y="333375"/>
            <a:ext cx="7472363" cy="796925"/>
          </a:xfrm>
        </p:spPr>
        <p:txBody>
          <a:bodyPr/>
          <a:lstStyle/>
          <a:p>
            <a:pPr eaLnBrk="1" hangingPunct="1"/>
            <a:r>
              <a:rPr lang="fr-FR" sz="2400" b="1" smtClean="0">
                <a:latin typeface="Comic Sans MS" pitchFamily="66" charset="0"/>
              </a:rPr>
              <a:t>MEL, UNE GRANDE SPORTIVE !</a:t>
            </a:r>
          </a:p>
        </p:txBody>
      </p:sp>
      <p:pic>
        <p:nvPicPr>
          <p:cNvPr id="24580" name="Various_Artists_-_Les_bronz-s_font_du_ski_-Just_Because_of_Yo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11638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24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0"/>
                </p:tgtEl>
              </p:cMediaNode>
            </p:audio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714375"/>
            <a:ext cx="5216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03575" y="6237288"/>
            <a:ext cx="22320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omic Sans MS" pitchFamily="66" charset="0"/>
              </a:rPr>
              <a:t>ELLE GLISSE…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765175"/>
            <a:ext cx="63404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011863" y="5876925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chemeClr val="bg1"/>
                </a:solidFill>
                <a:latin typeface="Comic Sans MS" pitchFamily="66" charset="0"/>
              </a:rPr>
              <a:t>ELLE GALOPE…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5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08" grpId="0"/>
      <p:bldP spid="25608" grpId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171</Words>
  <Application>Microsoft Office PowerPoint</Application>
  <PresentationFormat>Affichage à l'écran (4:3)</PresentationFormat>
  <Paragraphs>66</Paragraphs>
  <Slides>33</Slides>
  <Notes>15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Comic Sans MS</vt:lpstr>
      <vt:lpstr>Calibri</vt:lpstr>
      <vt:lpstr>Modèle par défaut</vt:lpstr>
      <vt:lpstr>UN JOUR,</vt:lpstr>
      <vt:lpstr>Diapositive 2</vt:lpstr>
      <vt:lpstr>Diapositive 3</vt:lpstr>
      <vt:lpstr>Diapositive 4</vt:lpstr>
      <vt:lpstr>SES OCCUPATIONS PREFEREES</vt:lpstr>
      <vt:lpstr>Diapositive 6</vt:lpstr>
      <vt:lpstr>Diapositive 7</vt:lpstr>
      <vt:lpstr>MEL, UNE GRANDE SPORTIVE !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ET DERNIEREMENT ELLE S’ENFLAMME </vt:lpstr>
      <vt:lpstr>SON REFUGE</vt:lpstr>
      <vt:lpstr>Diapositive 20</vt:lpstr>
      <vt:lpstr>Diapositive 21</vt:lpstr>
      <vt:lpstr>Diapositive 22</vt:lpstr>
      <vt:lpstr>Diapositive 23</vt:lpstr>
      <vt:lpstr>Diapositive 24</vt:lpstr>
      <vt:lpstr>SON TEMPS LIBRE</vt:lpstr>
      <vt:lpstr>A LA DECOUVERTE DU MAROC…</vt:lpstr>
      <vt:lpstr>Diapositive 27</vt:lpstr>
      <vt:lpstr>Diapositive 28</vt:lpstr>
      <vt:lpstr>NEW YORK !</vt:lpstr>
      <vt:lpstr>LA JORDANIE</vt:lpstr>
      <vt:lpstr>LA CROATIE…</vt:lpstr>
      <vt:lpstr>Diapositive 32</vt:lpstr>
      <vt:lpstr>Diapositive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mag-nourry</dc:creator>
  <cp:lastModifiedBy>mag-nourry</cp:lastModifiedBy>
  <cp:revision>133</cp:revision>
  <dcterms:created xsi:type="dcterms:W3CDTF">2011-06-23T14:06:00Z</dcterms:created>
  <dcterms:modified xsi:type="dcterms:W3CDTF">2011-06-30T06:56:41Z</dcterms:modified>
</cp:coreProperties>
</file>