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BA338-87F7-4FE1-AD8A-42CBB0FDEA46}" type="datetimeFigureOut">
              <a:rPr lang="fr-FR" smtClean="0"/>
              <a:t>13/06/2011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6B18F-D9E5-4E04-8C86-C445B76F80C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pascal</dc:creator>
  <cp:lastModifiedBy>pascal</cp:lastModifiedBy>
  <cp:revision>1</cp:revision>
  <dcterms:created xsi:type="dcterms:W3CDTF">2011-06-13T02:57:46Z</dcterms:created>
  <dcterms:modified xsi:type="dcterms:W3CDTF">2011-06-13T02:58:20Z</dcterms:modified>
</cp:coreProperties>
</file>