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6" r:id="rId3"/>
    <p:sldId id="257" r:id="rId4"/>
    <p:sldId id="287" r:id="rId5"/>
    <p:sldId id="288" r:id="rId6"/>
    <p:sldId id="258" r:id="rId7"/>
    <p:sldId id="259" r:id="rId8"/>
    <p:sldId id="260" r:id="rId9"/>
    <p:sldId id="261" r:id="rId10"/>
    <p:sldId id="262" r:id="rId11"/>
    <p:sldId id="279" r:id="rId12"/>
    <p:sldId id="265" r:id="rId13"/>
    <p:sldId id="266" r:id="rId14"/>
    <p:sldId id="280" r:id="rId15"/>
    <p:sldId id="277" r:id="rId16"/>
    <p:sldId id="268" r:id="rId17"/>
    <p:sldId id="284" r:id="rId18"/>
    <p:sldId id="275" r:id="rId19"/>
    <p:sldId id="267" r:id="rId20"/>
    <p:sldId id="274" r:id="rId21"/>
    <p:sldId id="263" r:id="rId22"/>
    <p:sldId id="269" r:id="rId23"/>
    <p:sldId id="281" r:id="rId24"/>
    <p:sldId id="270" r:id="rId25"/>
    <p:sldId id="273" r:id="rId26"/>
    <p:sldId id="271" r:id="rId27"/>
    <p:sldId id="282" r:id="rId28"/>
    <p:sldId id="283" r:id="rId29"/>
    <p:sldId id="285" r:id="rId30"/>
    <p:sldId id="272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75" d="100"/>
          <a:sy n="75" d="100"/>
        </p:scale>
        <p:origin x="-4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FE476-4E3B-494F-ACCA-FA6215550661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C1CD2-9593-4476-A3EF-359C4B5AA3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A0695-EA0B-46EE-B155-A9D00E2FCEC4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C1CD2-9593-4476-A3EF-359C4B5AA3ED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D72C1-EE13-42B7-862F-9B33D14B8D9A}" type="datetimeFigureOut">
              <a:rPr lang="fr-FR" smtClean="0"/>
              <a:pPr/>
              <a:t>01/06/2011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CC744-0167-41CA-9F10-A589264285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file:///C:\Users\Elodie\Desktop\MARIAGE%20AURELIE%20RONALD\Israel_Kamakawiwoole-Somewhere_over_the_rainbow.mp3" TargetMode="External"/><Relationship Id="rId1" Type="http://schemas.openxmlformats.org/officeDocument/2006/relationships/audio" Target="file:///C:\Users\Elodie\Desktop\MARIAGE%20AURELIE%20RONALD\A%20LA%20FAVEUR%20DE%20L'AUTOMNE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lodie\Desktop\MARIAGE%20AURELIE%20RONALD\A%20LA%20FAVEUR%20DE%20L'AUTOMNE.mp3" TargetMode="Externa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lodie\Desktop\MARIAGE%20AURELIE%20RONALD\Blackeyed%20Peas%20-%20I%20Gotta%20Feeling.mp3" TargetMode="Externa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 LA FAVEUR DE L'AUTOM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627784" y="2132856"/>
            <a:ext cx="304800" cy="304800"/>
          </a:xfrm>
          <a:prstGeom prst="rect">
            <a:avLst/>
          </a:prstGeom>
        </p:spPr>
      </p:pic>
      <p:pic>
        <p:nvPicPr>
          <p:cNvPr id="7" name="Israel_Kamakawiwoole-Somewhere_over_the_rainbow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Image 3" descr="autom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884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63688" y="2420888"/>
            <a:ext cx="7772400" cy="1470025"/>
          </a:xfrm>
        </p:spPr>
        <p:txBody>
          <a:bodyPr>
            <a:noAutofit/>
          </a:bodyPr>
          <a:lstStyle/>
          <a:p>
            <a:r>
              <a:rPr lang="fr-FR" sz="8800" b="1" dirty="0" smtClean="0"/>
              <a:t>A la Faveur de l’Automne… </a:t>
            </a:r>
            <a:endParaRPr lang="fr-FR" sz="8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43200" y="4941168"/>
            <a:ext cx="6400800" cy="1752600"/>
          </a:xfrm>
        </p:spPr>
        <p:txBody>
          <a:bodyPr>
            <a:normAutofit/>
          </a:bodyPr>
          <a:lstStyle/>
          <a:p>
            <a:r>
              <a:rPr lang="fr-FR" sz="4800" b="1" dirty="0" smtClean="0">
                <a:solidFill>
                  <a:schemeClr val="tx1"/>
                </a:solidFill>
              </a:rPr>
              <a:t>Le 4 Juin 2011… </a:t>
            </a:r>
            <a:endParaRPr lang="fr-FR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13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DU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8000" dirty="0" smtClean="0">
                <a:solidFill>
                  <a:schemeClr val="bg1"/>
                </a:solidFill>
              </a:rPr>
              <a:t>Un duo est né…</a:t>
            </a:r>
            <a:endParaRPr lang="fr-FR"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URELIE BELLE GOS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84584" y="0"/>
            <a:ext cx="5143499" cy="6858000"/>
          </a:xfrm>
          <a:prstGeom prst="rect">
            <a:avLst/>
          </a:prstGeom>
        </p:spPr>
      </p:pic>
      <p:pic>
        <p:nvPicPr>
          <p:cNvPr id="5" name="Image 4" descr="RONALD BEAU GOS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Style plus sûr…Beaux Gosses!!!</a:t>
            </a:r>
            <a:endParaRPr lang="fr-FR" dirty="0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AMAN NO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…Et Boubou est arrivé…</a:t>
            </a:r>
            <a:endParaRPr lang="fr-FR" dirty="0"/>
          </a:p>
        </p:txBody>
      </p:sp>
      <p:pic>
        <p:nvPicPr>
          <p:cNvPr id="6" name="Image 5" descr="MAMAN NO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004048" cy="3753036"/>
          </a:xfrm>
          <a:prstGeom prst="rect">
            <a:avLst/>
          </a:prstGeom>
        </p:spPr>
      </p:pic>
      <p:pic>
        <p:nvPicPr>
          <p:cNvPr id="8" name="Image 7" descr="PAPA NO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04964"/>
            <a:ext cx="5004048" cy="3753036"/>
          </a:xfrm>
          <a:prstGeom prst="rect">
            <a:avLst/>
          </a:prstGeom>
        </p:spPr>
      </p:pic>
      <p:pic>
        <p:nvPicPr>
          <p:cNvPr id="10" name="Image 9" descr="noa ronal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75989" y="0"/>
            <a:ext cx="4668011" cy="3501008"/>
          </a:xfrm>
          <a:prstGeom prst="rect">
            <a:avLst/>
          </a:prstGeom>
        </p:spPr>
      </p:pic>
      <p:pic>
        <p:nvPicPr>
          <p:cNvPr id="7" name="Image 6" descr="NOA MAMA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Espace réservé du contenu 3" descr="AURELIE NOA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4355976" y="0"/>
            <a:ext cx="5040559" cy="6858000"/>
          </a:xfrm>
        </p:spPr>
      </p:pic>
    </p:spTree>
  </p:cSld>
  <p:clrMapOvr>
    <a:masterClrMapping/>
  </p:clrMapOvr>
  <p:transition spd="slow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TRIO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pic>
        <p:nvPicPr>
          <p:cNvPr id="5" name="Image 4" descr="TRI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Comic Sans MS" pitchFamily="66" charset="0"/>
              </a:rPr>
              <a:t>Un trio de bonheur est né…</a:t>
            </a:r>
            <a:endParaRPr lang="fr-FR" b="1" dirty="0">
              <a:latin typeface="Comic Sans MS" pitchFamily="66" charset="0"/>
            </a:endParaRPr>
          </a:p>
        </p:txBody>
      </p:sp>
      <p:pic>
        <p:nvPicPr>
          <p:cNvPr id="4" name="Espace réservé du contenu 3" descr="LE TRIO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9583427">
            <a:off x="-83233" y="1959519"/>
            <a:ext cx="894474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75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Et… </a:t>
            </a:r>
          </a:p>
          <a:p>
            <a:pPr algn="ctr"/>
            <a:r>
              <a:rPr lang="fr-FR" sz="75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En Octobre 2009</a:t>
            </a:r>
            <a:endParaRPr lang="fr-FR" sz="75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7" name="A LA FAVEUR DE L'AUTOM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144000" y="6553200"/>
            <a:ext cx="304800" cy="304800"/>
          </a:xfrm>
          <a:prstGeom prst="rect">
            <a:avLst/>
          </a:prstGeom>
        </p:spPr>
      </p:pic>
      <p:sp>
        <p:nvSpPr>
          <p:cNvPr id="5" name="Cœur 4"/>
          <p:cNvSpPr/>
          <p:nvPr/>
        </p:nvSpPr>
        <p:spPr>
          <a:xfrm>
            <a:off x="683568" y="476672"/>
            <a:ext cx="1944216" cy="1944216"/>
          </a:xfrm>
          <a:prstGeom prst="heart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œur 5"/>
          <p:cNvSpPr/>
          <p:nvPr/>
        </p:nvSpPr>
        <p:spPr>
          <a:xfrm>
            <a:off x="6300192" y="4149080"/>
            <a:ext cx="1944216" cy="1944216"/>
          </a:xfrm>
          <a:prstGeom prst="heart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 advClick="0"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urelie n et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pic>
        <p:nvPicPr>
          <p:cNvPr id="5" name="Image 4" descr="ronald n et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7853" y="0"/>
            <a:ext cx="5916147" cy="44371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latin typeface="Comic Sans MS" pitchFamily="66" charset="0"/>
              </a:rPr>
              <a:t>Il se jette à l’eau…</a:t>
            </a:r>
            <a:endParaRPr lang="fr-FR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30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Une demande en mariage mémorable…</a:t>
            </a:r>
            <a:endParaRPr lang="fr-FR" dirty="0"/>
          </a:p>
        </p:txBody>
      </p:sp>
      <p:pic>
        <p:nvPicPr>
          <p:cNvPr id="4" name="Espace réservé du contenu 3" descr="alafaveurdel'automn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5148063" cy="6864085"/>
          </a:xfrm>
        </p:spPr>
      </p:pic>
      <p:pic>
        <p:nvPicPr>
          <p:cNvPr id="5" name="Image 4" descr="guita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9014" y="0"/>
            <a:ext cx="5614987" cy="6858000"/>
          </a:xfrm>
          <a:prstGeom prst="rect">
            <a:avLst/>
          </a:prstGeom>
        </p:spPr>
      </p:pic>
      <p:pic>
        <p:nvPicPr>
          <p:cNvPr id="6" name="Image 5" descr="last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9151142" cy="6858000"/>
          </a:xfrm>
          <a:prstGeom prst="rect">
            <a:avLst/>
          </a:prstGeom>
        </p:spPr>
      </p:pic>
      <p:pic>
        <p:nvPicPr>
          <p:cNvPr id="9" name="Image 8" descr="touche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5940152" cy="4451636"/>
          </a:xfrm>
          <a:prstGeom prst="rect">
            <a:avLst/>
          </a:prstGeom>
        </p:spPr>
      </p:pic>
      <p:pic>
        <p:nvPicPr>
          <p:cNvPr id="10" name="Image 9" descr="tro mim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5" y="3053930"/>
            <a:ext cx="5076056" cy="3804070"/>
          </a:xfrm>
          <a:prstGeom prst="rect">
            <a:avLst/>
          </a:prstGeom>
        </p:spPr>
      </p:pic>
      <p:pic>
        <p:nvPicPr>
          <p:cNvPr id="7" name="Image 6" descr="demand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" y="0"/>
            <a:ext cx="9151143" cy="6858000"/>
          </a:xfrm>
          <a:prstGeom prst="rect">
            <a:avLst/>
          </a:prstGeom>
        </p:spPr>
      </p:pic>
      <p:pic>
        <p:nvPicPr>
          <p:cNvPr id="8" name="Image 7" descr="demande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2645"/>
          </a:xfrm>
          <a:prstGeom prst="rect">
            <a:avLst/>
          </a:prstGeom>
        </p:spPr>
      </p:pic>
      <p:pic>
        <p:nvPicPr>
          <p:cNvPr id="11" name="Image 10" descr="trob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" y="0"/>
            <a:ext cx="9143997" cy="6981131"/>
          </a:xfrm>
          <a:prstGeom prst="rect">
            <a:avLst/>
          </a:prstGeom>
        </p:spPr>
      </p:pic>
    </p:spTree>
  </p:cSld>
  <p:clrMapOvr>
    <a:masterClrMapping/>
  </p:clrMapOvr>
  <p:transition spd="slow" advClick="0" advTm="8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0"/>
                            </p:stCondLst>
                            <p:childTnLst>
                              <p:par>
                                <p:cTn id="33" presetID="8" presetClass="entr" presetSubtype="3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8000"/>
                            </p:stCondLst>
                            <p:childTnLst>
                              <p:par>
                                <p:cTn id="41" presetID="6" presetClass="emph" presetSubtype="0" repeatCount="3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9583427">
            <a:off x="-23655" y="2475920"/>
            <a:ext cx="8944747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75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Un </a:t>
            </a:r>
            <a:r>
              <a:rPr lang="fr-FR" sz="75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Trio </a:t>
            </a:r>
            <a:r>
              <a:rPr lang="fr-FR" sz="75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RIGOLO</a:t>
            </a:r>
          </a:p>
        </p:txBody>
      </p:sp>
      <p:sp>
        <p:nvSpPr>
          <p:cNvPr id="5" name="Cœur 4"/>
          <p:cNvSpPr/>
          <p:nvPr/>
        </p:nvSpPr>
        <p:spPr>
          <a:xfrm>
            <a:off x="683568" y="548680"/>
            <a:ext cx="1944216" cy="1944216"/>
          </a:xfrm>
          <a:prstGeom prst="heart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œur 5"/>
          <p:cNvSpPr/>
          <p:nvPr/>
        </p:nvSpPr>
        <p:spPr>
          <a:xfrm>
            <a:off x="6300192" y="4149080"/>
            <a:ext cx="1944216" cy="1944216"/>
          </a:xfrm>
          <a:prstGeom prst="heart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Blackeyed Peas - I Gotta Feel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repeatCount="3000" de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432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3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3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6" presetClass="emph" presetSubtype="0" repeatCount="1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repeatCount="1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mph" presetSubtype="0" repeatCount="1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T DENI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3500" cy="6858000"/>
          </a:xfrm>
        </p:spPr>
      </p:pic>
      <p:pic>
        <p:nvPicPr>
          <p:cNvPr id="5" name="Image 4" descr="NOA 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-1"/>
            <a:ext cx="5148064" cy="68640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7200" dirty="0" smtClean="0"/>
              <a:t>Une vie dans le 9-3! </a:t>
            </a:r>
            <a:endParaRPr lang="fr-FR" sz="7200" dirty="0"/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futur sportif et champion…</a:t>
            </a:r>
            <a:endParaRPr lang="fr-FR" dirty="0"/>
          </a:p>
        </p:txBody>
      </p:sp>
      <p:pic>
        <p:nvPicPr>
          <p:cNvPr id="4" name="Espace réservé du contenu 3" descr="noa champi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76056" cy="6872979"/>
          </a:xfrm>
        </p:spPr>
      </p:pic>
      <p:pic>
        <p:nvPicPr>
          <p:cNvPr id="5" name="Image 4" descr="noa ps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9583427">
            <a:off x="-23655" y="2475920"/>
            <a:ext cx="8944747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75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Un peu de Nostalgie…</a:t>
            </a:r>
            <a:endParaRPr lang="fr-FR" sz="75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Cœur 4"/>
          <p:cNvSpPr/>
          <p:nvPr/>
        </p:nvSpPr>
        <p:spPr>
          <a:xfrm>
            <a:off x="683568" y="548680"/>
            <a:ext cx="1944216" cy="1944216"/>
          </a:xfrm>
          <a:prstGeom prst="heart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œur 5"/>
          <p:cNvSpPr/>
          <p:nvPr/>
        </p:nvSpPr>
        <p:spPr>
          <a:xfrm>
            <a:off x="6300192" y="4149080"/>
            <a:ext cx="1944216" cy="1944216"/>
          </a:xfrm>
          <a:prstGeom prst="heart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Un permis de conduire…. 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964488" cy="7486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dirty="0" err="1" smtClean="0">
                <a:latin typeface="Comic Sans MS" pitchFamily="66" charset="0"/>
              </a:rPr>
              <a:t>Noa</a:t>
            </a:r>
            <a:r>
              <a:rPr lang="fr-FR" dirty="0" smtClean="0">
                <a:latin typeface="Comic Sans MS" pitchFamily="66" charset="0"/>
              </a:rPr>
              <a:t> est bien parti pour l’avoir avant son papa…</a:t>
            </a:r>
          </a:p>
        </p:txBody>
      </p:sp>
      <p:pic>
        <p:nvPicPr>
          <p:cNvPr id="4" name="Image 3" descr="NOA FERAR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619" y="1736810"/>
            <a:ext cx="6600734" cy="4950551"/>
          </a:xfrm>
          <a:prstGeom prst="rect">
            <a:avLst/>
          </a:prstGeom>
        </p:spPr>
      </p:pic>
    </p:spTree>
  </p:cSld>
  <p:clrMapOvr>
    <a:masterClrMapping/>
  </p:clrMapOvr>
  <p:transition spd="slow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0072" y="764704"/>
            <a:ext cx="3923928" cy="155679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 travail de fonctionnaire difficile…très </a:t>
            </a:r>
            <a:r>
              <a:rPr lang="fr-FR" dirty="0" err="1" smtClean="0"/>
              <a:t>très</a:t>
            </a:r>
            <a:r>
              <a:rPr lang="fr-FR" dirty="0" smtClean="0"/>
              <a:t> difficile…..</a:t>
            </a:r>
            <a:endParaRPr lang="fr-FR" dirty="0"/>
          </a:p>
        </p:txBody>
      </p:sp>
      <p:pic>
        <p:nvPicPr>
          <p:cNvPr id="4" name="Espace réservé du contenu 3" descr="RONALD FONCTIONNAIR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086"/>
            <a:ext cx="5148064" cy="6864086"/>
          </a:xfrm>
        </p:spPr>
      </p:pic>
      <p:pic>
        <p:nvPicPr>
          <p:cNvPr id="32770" name="Picture 2" descr="https://fbcdn-sphotos-a.akamaihd.net/hphotos-ak-snc4/35857_404283060679_739965679_4237506_280047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852935"/>
            <a:ext cx="4932040" cy="400506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290266"/>
          </a:xfrm>
        </p:spPr>
        <p:txBody>
          <a:bodyPr>
            <a:normAutofit/>
          </a:bodyPr>
          <a:lstStyle/>
          <a:p>
            <a:r>
              <a:rPr lang="fr-FR" sz="6600" b="1" dirty="0" smtClean="0"/>
              <a:t>Un départ en </a:t>
            </a:r>
            <a:r>
              <a:rPr lang="fr-FR" sz="6600" b="1" dirty="0" smtClean="0">
                <a:solidFill>
                  <a:srgbClr val="C00000"/>
                </a:solidFill>
              </a:rPr>
              <a:t>Normandie</a:t>
            </a:r>
            <a:r>
              <a:rPr lang="fr-FR" sz="6600" b="1" dirty="0" smtClean="0"/>
              <a:t> </a:t>
            </a:r>
            <a:br>
              <a:rPr lang="fr-FR" sz="6600" b="1" dirty="0" smtClean="0"/>
            </a:br>
            <a:r>
              <a:rPr lang="fr-FR" sz="6600" b="1" dirty="0" smtClean="0"/>
              <a:t>pour trouver le </a:t>
            </a:r>
            <a:r>
              <a:rPr lang="fr-FR" sz="6600" b="1" dirty="0" smtClean="0">
                <a:solidFill>
                  <a:srgbClr val="C00000"/>
                </a:solidFill>
              </a:rPr>
              <a:t>Soleil!</a:t>
            </a:r>
            <a:r>
              <a:rPr lang="fr-FR" sz="6600" b="1" dirty="0" smtClean="0"/>
              <a:t> </a:t>
            </a:r>
            <a:endParaRPr lang="fr-FR" sz="6600" b="1" dirty="0"/>
          </a:p>
        </p:txBody>
      </p:sp>
      <p:pic>
        <p:nvPicPr>
          <p:cNvPr id="4" name="Espace réservé du contenu 3" descr="neige normandi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Image 4" descr="neige normandie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 descr="http://gallery.me.com/nicolas.barco/100138/IMG_1220/web.jpg?ver=1306605925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6" cy="6858000"/>
          </a:xfrm>
          <a:prstGeom prst="rect">
            <a:avLst/>
          </a:prstGeom>
          <a:noFill/>
        </p:spPr>
      </p:pic>
      <p:pic>
        <p:nvPicPr>
          <p:cNvPr id="64520" name="Picture 8" descr="http://gallery.me.com/nicolas.barco/100138/IMG_1266/web.jpg?ver=1306605947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928" y="0"/>
            <a:ext cx="9148928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De l’amitié, des fiestas, des souvenirs… </a:t>
            </a:r>
            <a:endParaRPr lang="fr-FR" dirty="0"/>
          </a:p>
        </p:txBody>
      </p:sp>
      <p:pic>
        <p:nvPicPr>
          <p:cNvPr id="64526" name="Picture 14" descr="http://gallery.me.com/nicolas.barco/100138/IMG_1373/web.jpg?ver=1306606075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4955151" cy="6858001"/>
          </a:xfrm>
          <a:prstGeom prst="rect">
            <a:avLst/>
          </a:prstGeom>
          <a:noFill/>
        </p:spPr>
      </p:pic>
      <p:pic>
        <p:nvPicPr>
          <p:cNvPr id="64524" name="Picture 12" descr="http://gallery.me.com/nicolas.barco/100138/IMG_1345/web.jpg?ver=1306606043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3081" y="0"/>
            <a:ext cx="5150919" cy="6858000"/>
          </a:xfrm>
          <a:prstGeom prst="rect">
            <a:avLst/>
          </a:prstGeom>
          <a:noFill/>
        </p:spPr>
      </p:pic>
      <p:pic>
        <p:nvPicPr>
          <p:cNvPr id="64528" name="Picture 16" descr="http://gallery.me.com/nicolas.barco/100138/IMG_1341/web.jpg?ver=1306606108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12" y="0"/>
            <a:ext cx="9124787" cy="6858000"/>
          </a:xfrm>
          <a:prstGeom prst="rect">
            <a:avLst/>
          </a:prstGeom>
          <a:noFill/>
        </p:spPr>
      </p:pic>
      <p:pic>
        <p:nvPicPr>
          <p:cNvPr id="14" name="Image 13" descr="lescopin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800000" flipV="1">
            <a:off x="2843808" y="-1"/>
            <a:ext cx="6300192" cy="3454065"/>
          </a:xfrm>
          <a:prstGeom prst="rect">
            <a:avLst/>
          </a:prstGeom>
        </p:spPr>
      </p:pic>
      <p:pic>
        <p:nvPicPr>
          <p:cNvPr id="12" name="Image 11" descr="çapicoll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954588"/>
            <a:ext cx="5273947" cy="4903412"/>
          </a:xfrm>
          <a:prstGeom prst="rect">
            <a:avLst/>
          </a:prstGeom>
        </p:spPr>
      </p:pic>
      <p:pic>
        <p:nvPicPr>
          <p:cNvPr id="64514" name="Picture 2" descr="http://gallery.me.com/nicolas.barco/100138/IMG_1223/web.jpg?ver=1306605896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-10" y="0"/>
            <a:ext cx="8977449" cy="6597352"/>
          </a:xfrm>
          <a:prstGeom prst="rect">
            <a:avLst/>
          </a:prstGeom>
          <a:noFill/>
        </p:spPr>
      </p:pic>
      <p:pic>
        <p:nvPicPr>
          <p:cNvPr id="64516" name="Picture 4" descr="http://gallery.me.com/nicolas.barco/100138/IMG_1577/web.jpg?ver=1306605910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800000" flipH="1" flipV="1">
            <a:off x="4139952" y="1"/>
            <a:ext cx="5004048" cy="69256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7" presetID="8" presetClass="entr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urelie edvjf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20072" cy="6960097"/>
          </a:xfrm>
        </p:spPr>
      </p:pic>
      <p:pic>
        <p:nvPicPr>
          <p:cNvPr id="5" name="Image 4" descr="aurelie edvjf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7" name="Image 6" descr="edvj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436" name="Picture 4" descr="https://fbcdn-sphotos-a.akamaihd.net/hphotos-ak-ash4/249818_10150221281300102_800250101_6803565_223264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 Enterrement de vie de jeune fille en </a:t>
            </a:r>
            <a:r>
              <a:rPr lang="fr-FR" dirty="0" err="1" smtClean="0"/>
              <a:t>normandie</a:t>
            </a:r>
            <a:r>
              <a:rPr lang="fr-FR" dirty="0" smtClean="0"/>
              <a:t>….….</a:t>
            </a:r>
            <a:endParaRPr lang="fr-FR" dirty="0"/>
          </a:p>
        </p:txBody>
      </p:sp>
      <p:pic>
        <p:nvPicPr>
          <p:cNvPr id="18434" name="Picture 2" descr="https://fbcdn-sphotos-a.akamaihd.net/hphotos-ak-snc6/248260_10150221277970102_800250101_6803504_3740954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528" y="0"/>
            <a:ext cx="10471586" cy="69810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5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enterreme.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29778"/>
          </a:xfrm>
        </p:spPr>
      </p:pic>
      <p:pic>
        <p:nvPicPr>
          <p:cNvPr id="5" name="Image 4" descr="edvjf aureli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7" name="Image 6" descr="enterreme..2 O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590892" cy="6858000"/>
          </a:xfrm>
          <a:prstGeom prst="rect">
            <a:avLst/>
          </a:prstGeom>
        </p:spPr>
      </p:pic>
      <p:pic>
        <p:nvPicPr>
          <p:cNvPr id="6" name="Image 5" descr="enterreme..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"/>
            <a:ext cx="10980712" cy="7922531"/>
          </a:xfrm>
          <a:prstGeom prst="rect">
            <a:avLst/>
          </a:prstGeom>
        </p:spPr>
      </p:pic>
    </p:spTree>
  </p:cSld>
  <p:clrMapOvr>
    <a:masterClrMapping/>
  </p:clrMapOvr>
  <p:transition spd="slow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péro rona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1083" y="0"/>
            <a:ext cx="9195082" cy="6858000"/>
          </a:xfrm>
          <a:prstGeom prst="rect">
            <a:avLst/>
          </a:prstGeom>
        </p:spPr>
      </p:pic>
      <p:pic>
        <p:nvPicPr>
          <p:cNvPr id="6" name="Image 5" descr="ronald paintb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9195083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 Enterrement de vie de garçon parisien…….</a:t>
            </a:r>
            <a:endParaRPr lang="fr-FR" dirty="0"/>
          </a:p>
        </p:txBody>
      </p:sp>
      <p:pic>
        <p:nvPicPr>
          <p:cNvPr id="7" name="Image 6" descr="SP_A01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528" y="0"/>
            <a:ext cx="5143500" cy="6858000"/>
          </a:xfrm>
          <a:prstGeom prst="rect">
            <a:avLst/>
          </a:prstGeom>
        </p:spPr>
      </p:pic>
      <p:pic>
        <p:nvPicPr>
          <p:cNvPr id="9" name="Image 8" descr="SP_A01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0"/>
            <a:ext cx="5143500" cy="6858000"/>
          </a:xfrm>
          <a:prstGeom prst="rect">
            <a:avLst/>
          </a:prstGeom>
        </p:spPr>
      </p:pic>
      <p:pic>
        <p:nvPicPr>
          <p:cNvPr id="16386" name="Picture 2" descr="http://gallery.me.com/nicolas.barco/100138/IMG_0010/web.jpg?ver=13066057160001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00" y="-143022"/>
            <a:ext cx="9277428" cy="7001021"/>
          </a:xfrm>
          <a:prstGeom prst="rect">
            <a:avLst/>
          </a:prstGeom>
          <a:noFill/>
        </p:spPr>
      </p:pic>
      <p:pic>
        <p:nvPicPr>
          <p:cNvPr id="8" name="Image 7" descr="ronald ev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80528" y="-120727"/>
            <a:ext cx="9577063" cy="6964615"/>
          </a:xfrm>
          <a:prstGeom prst="rect">
            <a:avLst/>
          </a:prstGeom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0"/>
                            </p:stCondLst>
                            <p:childTnLst>
                              <p:par>
                                <p:cTn id="30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5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0"/>
                            </p:stCondLst>
                            <p:childTnLst>
                              <p:par>
                                <p:cTn id="34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206877">
            <a:off x="913052" y="2202631"/>
            <a:ext cx="732768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CENSURE </a:t>
            </a:r>
            <a:endParaRPr lang="fr-FR" sz="1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9867424">
            <a:off x="299038" y="2459504"/>
            <a:ext cx="854593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RE- CENSURE</a:t>
            </a:r>
            <a:endParaRPr lang="fr-FR" sz="1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5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920" b="1" dirty="0" smtClean="0">
                <a:solidFill>
                  <a:schemeClr val="accent2">
                    <a:lumMod val="75000"/>
                  </a:schemeClr>
                </a:solidFill>
              </a:rPr>
              <a:t>Un vrai Trio de fêtards…..! </a:t>
            </a:r>
            <a:endParaRPr lang="fr-FR" sz="592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1600" y="2204864"/>
            <a:ext cx="7250190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Alors la question </a:t>
            </a:r>
          </a:p>
          <a:p>
            <a:pPr algn="ctr"/>
            <a:r>
              <a:rPr lang="fr-FR" sz="7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aujourd’hui c’est….</a:t>
            </a:r>
            <a:endParaRPr lang="fr-FR" sz="7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mph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" presetID="45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100"/>
                            </p:stCondLst>
                            <p:childTnLst>
                              <p:par>
                                <p:cTn id="22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188640"/>
            <a:ext cx="70002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Une petite Normande…</a:t>
            </a:r>
            <a:endParaRPr lang="fr-FR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Image 2" descr="aurelie beb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61592"/>
            <a:ext cx="9144000" cy="7219592"/>
          </a:xfrm>
          <a:prstGeom prst="rect">
            <a:avLst/>
          </a:prstGeom>
        </p:spPr>
      </p:pic>
      <p:pic>
        <p:nvPicPr>
          <p:cNvPr id="5" name="Image 4" descr="aurelie beb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15416"/>
            <a:ext cx="9144000" cy="7363752"/>
          </a:xfrm>
          <a:prstGeom prst="rect">
            <a:avLst/>
          </a:prstGeom>
        </p:spPr>
      </p:pic>
      <p:pic>
        <p:nvPicPr>
          <p:cNvPr id="6" name="Image 5" descr="aurelie basti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7164288" cy="7049514"/>
          </a:xfrm>
          <a:prstGeom prst="rect">
            <a:avLst/>
          </a:prstGeom>
        </p:spPr>
      </p:pic>
      <p:pic>
        <p:nvPicPr>
          <p:cNvPr id="7" name="Image 6" descr="aurelie normand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899592"/>
            <a:ext cx="9144000" cy="8928871"/>
          </a:xfrm>
          <a:prstGeom prst="rect">
            <a:avLst/>
          </a:prstGeom>
        </p:spPr>
      </p:pic>
    </p:spTree>
  </p:cSld>
  <p:clrMapOvr>
    <a:masterClrMapping/>
  </p:clrMapOvr>
  <p:transition spd="slow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œur 3"/>
          <p:cNvSpPr/>
          <p:nvPr/>
        </p:nvSpPr>
        <p:spPr>
          <a:xfrm>
            <a:off x="1259632" y="692696"/>
            <a:ext cx="6624736" cy="5733256"/>
          </a:xfrm>
          <a:prstGeom prst="heart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 rot="20121041">
            <a:off x="785892" y="1157343"/>
            <a:ext cx="7909805" cy="38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r-FR" sz="5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fr-FR" sz="9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A quand le Quatuor ??? </a:t>
            </a:r>
            <a:endParaRPr lang="fr-FR" sz="9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2799184"/>
          </a:xfrm>
        </p:spPr>
        <p:txBody>
          <a:bodyPr>
            <a:noAutofit/>
          </a:bodyPr>
          <a:lstStyle/>
          <a:p>
            <a:r>
              <a:rPr lang="fr-FR" sz="8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Félicitations de la part de tous les potos… </a:t>
            </a:r>
            <a:br>
              <a:rPr lang="fr-FR" sz="8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fr-FR" sz="8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A la votre!!!!! </a:t>
            </a:r>
            <a:endParaRPr lang="fr-FR" sz="80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mph" presetSubtype="0" repeatCount="3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5" grpId="2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foto\aurelie\P1040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98467" y="698467"/>
            <a:ext cx="5587737" cy="419080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55576" y="5733256"/>
            <a:ext cx="257176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On t’a reconnue !</a:t>
            </a:r>
            <a:endParaRPr lang="fr-FR" dirty="0"/>
          </a:p>
        </p:txBody>
      </p:sp>
      <p:pic>
        <p:nvPicPr>
          <p:cNvPr id="5" name="Picture 2" descr="F:\foto\aurelie\P1040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4746" y="0"/>
            <a:ext cx="7251288" cy="55892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652120" y="5733256"/>
            <a:ext cx="2428892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Retour du </a:t>
            </a:r>
            <a:r>
              <a:rPr lang="fr-FR" dirty="0" err="1" smtClean="0">
                <a:solidFill>
                  <a:schemeClr val="bg1"/>
                </a:solidFill>
              </a:rPr>
              <a:t>sun</a:t>
            </a:r>
            <a:r>
              <a:rPr lang="fr-FR" dirty="0" smtClean="0">
                <a:solidFill>
                  <a:schemeClr val="bg1"/>
                </a:solidFill>
              </a:rPr>
              <a:t> set 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foto\aurelie\cotillons pour une nouvelle decen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9483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971600" y="630932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</a:rPr>
              <a:t>Une Petite Fêtarde avec ses amies…</a:t>
            </a:r>
            <a:endParaRPr lang="fr-FR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F:\foto\aurelie\karaoke.jpg"/>
          <p:cNvPicPr>
            <a:picLocks noChangeAspect="1" noChangeArrowheads="1"/>
          </p:cNvPicPr>
          <p:nvPr/>
        </p:nvPicPr>
        <p:blipFill>
          <a:blip r:embed="rId4" cstate="print"/>
          <a:srcRect l="6388" r="8501"/>
          <a:stretch>
            <a:fillRect/>
          </a:stretch>
        </p:blipFill>
        <p:spPr bwMode="auto">
          <a:xfrm>
            <a:off x="0" y="0"/>
            <a:ext cx="6804248" cy="6273513"/>
          </a:xfrm>
          <a:prstGeom prst="rect">
            <a:avLst/>
          </a:prstGeom>
          <a:noFill/>
        </p:spPr>
      </p:pic>
      <p:pic>
        <p:nvPicPr>
          <p:cNvPr id="5" name="Picture 2" descr="F:\foto\aurelie\P1040416.JPG"/>
          <p:cNvPicPr>
            <a:picLocks noChangeAspect="1" noChangeArrowheads="1"/>
          </p:cNvPicPr>
          <p:nvPr/>
        </p:nvPicPr>
        <p:blipFill>
          <a:blip r:embed="rId5" cstate="print"/>
          <a:srcRect t="1852" b="1852"/>
          <a:stretch>
            <a:fillRect/>
          </a:stretch>
        </p:blipFill>
        <p:spPr bwMode="auto">
          <a:xfrm>
            <a:off x="0" y="0"/>
            <a:ext cx="9144000" cy="6422347"/>
          </a:xfrm>
          <a:prstGeom prst="rect">
            <a:avLst/>
          </a:prstGeom>
          <a:noFill/>
        </p:spPr>
      </p:pic>
      <p:pic>
        <p:nvPicPr>
          <p:cNvPr id="6" name="Picture 2" descr="F:\foto\aurelie\P10404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459432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F:\foto\aurelie\P1040419.JPG"/>
          <p:cNvPicPr>
            <a:picLocks noChangeAspect="1" noChangeArrowheads="1"/>
          </p:cNvPicPr>
          <p:nvPr/>
        </p:nvPicPr>
        <p:blipFill>
          <a:blip r:embed="rId7" cstate="print"/>
          <a:srcRect l="5795" t="5285" r="4378" b="4866"/>
          <a:stretch>
            <a:fillRect/>
          </a:stretch>
        </p:blipFill>
        <p:spPr bwMode="auto">
          <a:xfrm>
            <a:off x="395536" y="-171400"/>
            <a:ext cx="7884368" cy="6485576"/>
          </a:xfrm>
          <a:prstGeom prst="ellipse">
            <a:avLst/>
          </a:prstGeom>
          <a:noFill/>
        </p:spPr>
      </p:pic>
      <p:pic>
        <p:nvPicPr>
          <p:cNvPr id="8" name="Picture 2" descr="F:\foto\aurelie\P1040422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-1008" y="-459432"/>
            <a:ext cx="9145008" cy="6912768"/>
          </a:xfrm>
          <a:prstGeom prst="ellipse">
            <a:avLst/>
          </a:prstGeom>
          <a:noFill/>
        </p:spPr>
      </p:pic>
      <p:pic>
        <p:nvPicPr>
          <p:cNvPr id="9" name="Picture 2" descr="F:\foto\aurelie\trinquon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12576" y="-171400"/>
            <a:ext cx="10763007" cy="7029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26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0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RONALD BEB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Image 4" descr="RONALD ENFA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168781" y="0"/>
            <a:ext cx="10312781" cy="6858000"/>
          </a:xfrm>
          <a:prstGeom prst="rect">
            <a:avLst/>
          </a:prstGeom>
        </p:spPr>
      </p:pic>
      <p:pic>
        <p:nvPicPr>
          <p:cNvPr id="6" name="Image 5" descr="RONALD JEU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0"/>
            <a:ext cx="5148064" cy="68640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8383" y="188640"/>
            <a:ext cx="818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Un petit Antillais… D’</a:t>
            </a:r>
            <a:r>
              <a:rPr lang="fr-FR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Iv</a:t>
            </a:r>
            <a:r>
              <a:rPr lang="fr-FR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ry!!!</a:t>
            </a:r>
            <a:endParaRPr lang="fr-FR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+R SABL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143000"/>
          </a:xfrm>
        </p:spPr>
        <p:txBody>
          <a:bodyPr>
            <a:normAutofit/>
          </a:bodyPr>
          <a:lstStyle/>
          <a:p>
            <a:r>
              <a:rPr lang="fr-FR" sz="4800" dirty="0" smtClean="0">
                <a:solidFill>
                  <a:schemeClr val="bg1"/>
                </a:solidFill>
                <a:latin typeface="Comic Sans MS" pitchFamily="66" charset="0"/>
              </a:rPr>
              <a:t>Ils devaient se rencontrer…. </a:t>
            </a:r>
            <a:endParaRPr lang="fr-FR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Quelques essais de look « ratés »…avant de se retrouver…</a:t>
            </a:r>
            <a:endParaRPr lang="fr-FR" dirty="0"/>
          </a:p>
        </p:txBody>
      </p:sp>
      <p:pic>
        <p:nvPicPr>
          <p:cNvPr id="6" name="Espace réservé du contenu 5" descr="RONALD LUNETT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113439"/>
          </a:xfrm>
        </p:spPr>
      </p:pic>
      <p:pic>
        <p:nvPicPr>
          <p:cNvPr id="5" name="Image 4" descr="DSC01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6085"/>
            <a:ext cx="5364088" cy="7152117"/>
          </a:xfrm>
          <a:prstGeom prst="rect">
            <a:avLst/>
          </a:prstGeom>
        </p:spPr>
      </p:pic>
      <p:pic>
        <p:nvPicPr>
          <p:cNvPr id="8" name="Image 7" descr="DSC017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5450" y="-304830"/>
            <a:ext cx="5248550" cy="7406238"/>
          </a:xfrm>
          <a:prstGeom prst="rect">
            <a:avLst/>
          </a:prstGeom>
        </p:spPr>
      </p:pic>
      <p:pic>
        <p:nvPicPr>
          <p:cNvPr id="10" name="Image 9" descr="ronald basqu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"/>
            <a:ext cx="5364088" cy="7152117"/>
          </a:xfrm>
          <a:prstGeom prst="rect">
            <a:avLst/>
          </a:prstGeom>
        </p:spPr>
      </p:pic>
      <p:pic>
        <p:nvPicPr>
          <p:cNvPr id="9" name="Image 8" descr="DSC002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540552" cy="7155414"/>
          </a:xfrm>
          <a:prstGeom prst="rect">
            <a:avLst/>
          </a:prstGeom>
        </p:spPr>
      </p:pic>
    </p:spTree>
  </p:cSld>
  <p:clrMapOvr>
    <a:masterClrMapping/>
  </p:clrMapOvr>
  <p:transition spd="slow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urelie boucl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-4311490"/>
            <a:ext cx="14977664" cy="1055046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Picture 2" descr="F:\foto\aurelie\P1040423.JPG"/>
          <p:cNvPicPr>
            <a:picLocks noChangeAspect="1" noChangeArrowheads="1"/>
          </p:cNvPicPr>
          <p:nvPr/>
        </p:nvPicPr>
        <p:blipFill>
          <a:blip r:embed="rId4" cstate="print"/>
          <a:srcRect l="20334" t="9591" r="11417" b="9591"/>
          <a:stretch>
            <a:fillRect/>
          </a:stretch>
        </p:blipFill>
        <p:spPr bwMode="auto">
          <a:xfrm>
            <a:off x="0" y="0"/>
            <a:ext cx="6516216" cy="6895562"/>
          </a:xfrm>
          <a:prstGeom prst="rect">
            <a:avLst/>
          </a:prstGeom>
          <a:noFill/>
        </p:spPr>
      </p:pic>
      <p:pic>
        <p:nvPicPr>
          <p:cNvPr id="7" name="Picture 3" descr="F:\foto\aurelie\P1040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1024" y="-531440"/>
            <a:ext cx="8625600" cy="7389440"/>
          </a:xfrm>
          <a:prstGeom prst="rect">
            <a:avLst/>
          </a:prstGeom>
          <a:noFill/>
        </p:spPr>
      </p:pic>
      <p:pic>
        <p:nvPicPr>
          <p:cNvPr id="5" name="Picture 2" descr="F:\foto\aurelie\tjr occasion pour ouvrir une bouteille depoiv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" y="0"/>
            <a:ext cx="9972598" cy="686637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869</TotalTime>
  <Words>220</Words>
  <Application>Microsoft Office PowerPoint</Application>
  <PresentationFormat>Affichage à l'écran (4:3)</PresentationFormat>
  <Paragraphs>66</Paragraphs>
  <Slides>30</Slides>
  <Notes>30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A la Faveur de l’Automne… </vt:lpstr>
      <vt:lpstr>Diapositive 2</vt:lpstr>
      <vt:lpstr>Diapositive 3</vt:lpstr>
      <vt:lpstr>Diapositive 4</vt:lpstr>
      <vt:lpstr>Diapositive 5</vt:lpstr>
      <vt:lpstr>Diapositive 6</vt:lpstr>
      <vt:lpstr>Ils devaient se rencontrer…. </vt:lpstr>
      <vt:lpstr>Quelques essais de look « ratés »…avant de se retrouver…</vt:lpstr>
      <vt:lpstr>Diapositive 9</vt:lpstr>
      <vt:lpstr>Un duo est né…</vt:lpstr>
      <vt:lpstr>Le Style plus sûr…Beaux Gosses!!!</vt:lpstr>
      <vt:lpstr>…Et Boubou est arrivé…</vt:lpstr>
      <vt:lpstr>Un trio de bonheur est né…</vt:lpstr>
      <vt:lpstr>Diapositive 14</vt:lpstr>
      <vt:lpstr>Il se jette à l’eau…</vt:lpstr>
      <vt:lpstr>Une demande en mariage mémorable…</vt:lpstr>
      <vt:lpstr>Diapositive 17</vt:lpstr>
      <vt:lpstr>Une vie dans le 9-3! </vt:lpstr>
      <vt:lpstr>Un futur sportif et champion…</vt:lpstr>
      <vt:lpstr>Un permis de conduire…. </vt:lpstr>
      <vt:lpstr>Un travail de fonctionnaire difficile…très très difficile…..</vt:lpstr>
      <vt:lpstr>Un départ en Normandie  pour trouver le Soleil! </vt:lpstr>
      <vt:lpstr>De l’amitié, des fiestas, des souvenirs… </vt:lpstr>
      <vt:lpstr>Un Enterrement de vie de jeune fille en normandie….….</vt:lpstr>
      <vt:lpstr>Diapositive 25</vt:lpstr>
      <vt:lpstr>Un Enterrement de vie de garçon parisien…….</vt:lpstr>
      <vt:lpstr>Diapositive 27</vt:lpstr>
      <vt:lpstr>Diapositive 28</vt:lpstr>
      <vt:lpstr>Un vrai Trio de fêtards…..! </vt:lpstr>
      <vt:lpstr>Félicitations de la part de tous les potos…  A la votre!!!!!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la Faveur de l’automne….</dc:title>
  <dc:creator>Elodie</dc:creator>
  <cp:lastModifiedBy>Elodie</cp:lastModifiedBy>
  <cp:revision>89</cp:revision>
  <dcterms:created xsi:type="dcterms:W3CDTF">2011-05-28T12:04:18Z</dcterms:created>
  <dcterms:modified xsi:type="dcterms:W3CDTF">2011-06-01T09:38:10Z</dcterms:modified>
</cp:coreProperties>
</file>