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10" autoAdjust="0"/>
  </p:normalViewPr>
  <p:slideViewPr>
    <p:cSldViewPr>
      <p:cViewPr>
        <p:scale>
          <a:sx n="40" d="100"/>
          <a:sy n="40" d="100"/>
        </p:scale>
        <p:origin x="-2154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7CFED-18AA-4136-82BF-93D9389915ED}" type="datetimeFigureOut">
              <a:rPr lang="fr-FR" smtClean="0"/>
              <a:pPr/>
              <a:t>08/06/2011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2E598-D39B-448C-9396-BB1310CACA5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/>
              <a:t>8 rue Augustin Morvan</a:t>
            </a:r>
            <a:br>
              <a:rPr lang="fr-FR" u="sng" dirty="0"/>
            </a:br>
            <a:r>
              <a:rPr lang="fr-FR" u="sng" dirty="0"/>
              <a:t>29200 BREST</a:t>
            </a:r>
            <a:br>
              <a:rPr lang="fr-FR" u="sng" dirty="0"/>
            </a:br>
            <a:r>
              <a:rPr lang="fr-FR" u="sng" dirty="0"/>
              <a:t>tel: 02 98 44 13 31</a:t>
            </a:r>
            <a:endParaRPr lang="fr-FR" dirty="0"/>
          </a:p>
        </p:txBody>
      </p:sp>
      <p:pic>
        <p:nvPicPr>
          <p:cNvPr id="8" name="Image 7" descr="Microph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grpSp>
        <p:nvGrpSpPr>
          <p:cNvPr id="19" name="Groupe 18"/>
          <p:cNvGrpSpPr/>
          <p:nvPr/>
        </p:nvGrpSpPr>
        <p:grpSpPr>
          <a:xfrm>
            <a:off x="285728" y="357158"/>
            <a:ext cx="3630875" cy="3256750"/>
            <a:chOff x="187580" y="755651"/>
            <a:chExt cx="3630875" cy="3256750"/>
          </a:xfrm>
        </p:grpSpPr>
        <p:pic>
          <p:nvPicPr>
            <p:cNvPr id="12" name="Image 11" descr="Capture02m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891993">
              <a:off x="1665804" y="1883563"/>
              <a:ext cx="2152651" cy="2128838"/>
            </a:xfrm>
            <a:prstGeom prst="rect">
              <a:avLst/>
            </a:prstGeom>
          </p:spPr>
        </p:pic>
        <p:pic>
          <p:nvPicPr>
            <p:cNvPr id="10" name="Image 9" descr="240760_114221525328902_100002231663669_125956_2711364_o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20081340">
              <a:off x="187580" y="755651"/>
              <a:ext cx="1818709" cy="1285884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1714488" y="1285852"/>
              <a:ext cx="67198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fr-FR" sz="5400" b="1" cap="none" spc="0" dirty="0" smtClean="0">
                  <a:ln w="900" cmpd="sng">
                    <a:solidFill>
                      <a:schemeClr val="bg1">
                        <a:alpha val="55000"/>
                      </a:schemeClr>
                    </a:solidFill>
                    <a:prstDash val="solid"/>
                  </a:ln>
                  <a:effectLst>
                    <a:innerShdw blurRad="101600" dist="76200" dir="5400000">
                      <a:schemeClr val="bg1">
                        <a:alpha val="74000"/>
                      </a:schemeClr>
                    </a:innerShdw>
                  </a:effectLst>
                </a:rPr>
                <a:t>&amp;</a:t>
              </a:r>
              <a:endParaRPr lang="fr-FR" sz="5400" b="1" cap="none" spc="0" dirty="0">
                <a:ln w="900" cmpd="sng">
                  <a:solidFill>
                    <a:schemeClr val="bg1"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bg1">
                      <a:alpha val="74000"/>
                    </a:schemeClr>
                  </a:innerShdw>
                </a:effectLst>
              </a:endParaRPr>
            </a:p>
          </p:txBody>
        </p:sp>
      </p:grpSp>
      <p:sp>
        <p:nvSpPr>
          <p:cNvPr id="17" name="ZoneTexte 16"/>
          <p:cNvSpPr txBox="1"/>
          <p:nvPr/>
        </p:nvSpPr>
        <p:spPr>
          <a:xfrm>
            <a:off x="0" y="4000496"/>
            <a:ext cx="6858000" cy="2800767"/>
          </a:xfrm>
          <a:prstGeom prst="rect">
            <a:avLst/>
          </a:prstGeom>
          <a:noFill/>
          <a:scene3d>
            <a:camera prst="perspectiveRelaxedModerately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endParaRPr lang="fr-FR" sz="4400" u="sng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fr-FR" sz="4400" u="sng" dirty="0" smtClean="0">
                <a:solidFill>
                  <a:schemeClr val="bg1"/>
                </a:solidFill>
                <a:latin typeface="Comic Sans MS" pitchFamily="66" charset="0"/>
              </a:rPr>
              <a:t>une soirée karaoké, le vendredi 29 juillet, à partir de 21h!</a:t>
            </a:r>
            <a:endParaRPr lang="fr-FR" sz="4400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71612" y="3929058"/>
            <a:ext cx="3541354" cy="769441"/>
          </a:xfrm>
          <a:prstGeom prst="rect">
            <a:avLst/>
          </a:prstGeom>
          <a:noFill/>
          <a:scene3d>
            <a:camera prst="perspectiveRelaxedModerately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fr-FR" sz="44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</a:rPr>
              <a:t>vous propose</a:t>
            </a:r>
            <a:endParaRPr lang="fr-FR" u="sng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428868" y="0"/>
            <a:ext cx="6858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 </a:t>
            </a:r>
            <a:r>
              <a:rPr lang="fr-FR" sz="2400" b="1" u="sng" dirty="0" smtClean="0">
                <a:solidFill>
                  <a:schemeClr val="bg1"/>
                </a:solidFill>
              </a:rPr>
              <a:t>8 </a:t>
            </a:r>
            <a:r>
              <a:rPr lang="fr-FR" sz="2400" b="1" u="sng" dirty="0" smtClean="0">
                <a:solidFill>
                  <a:schemeClr val="bg1"/>
                </a:solidFill>
              </a:rPr>
              <a:t>rue Augustin Morvan</a:t>
            </a:r>
            <a:r>
              <a:rPr lang="fr-FR" sz="2400" b="1" u="sng" dirty="0">
                <a:solidFill>
                  <a:schemeClr val="bg1"/>
                </a:solidFill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</a:rPr>
              <a:t> </a:t>
            </a:r>
            <a:endParaRPr lang="fr-FR" sz="2400" b="1" dirty="0" smtClean="0">
              <a:solidFill>
                <a:schemeClr val="bg1"/>
              </a:solidFill>
            </a:endParaRPr>
          </a:p>
          <a:p>
            <a:r>
              <a:rPr lang="fr-FR" sz="2400" b="1" dirty="0" smtClean="0">
                <a:solidFill>
                  <a:schemeClr val="bg1"/>
                </a:solidFill>
              </a:rPr>
              <a:t> </a:t>
            </a:r>
            <a:r>
              <a:rPr lang="fr-FR" sz="2400" b="1" u="sng" dirty="0" smtClean="0">
                <a:solidFill>
                  <a:schemeClr val="bg1"/>
                </a:solidFill>
              </a:rPr>
              <a:t>tél</a:t>
            </a:r>
            <a:r>
              <a:rPr lang="fr-FR" sz="2400" b="1" u="sng" dirty="0" smtClean="0">
                <a:solidFill>
                  <a:schemeClr val="bg1"/>
                </a:solidFill>
              </a:rPr>
              <a:t>: 02 98 44 13 31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43531" y="7215206"/>
            <a:ext cx="5816016" cy="1569660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</a:rPr>
              <a:t>F.K.A</a:t>
            </a:r>
          </a:p>
          <a:p>
            <a:pPr algn="ctr"/>
            <a:r>
              <a:rPr lang="fr-FR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</a:rPr>
              <a:t>Fabbryss Karaoké Animation</a:t>
            </a:r>
          </a:p>
          <a:p>
            <a:pPr algn="ctr"/>
            <a:r>
              <a:rPr lang="fr-FR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omic Sans MS" pitchFamily="66" charset="0"/>
              </a:rPr>
              <a:t>Tél:06.47.09.87.97</a:t>
            </a:r>
            <a:endParaRPr lang="fr-FR" sz="3200" b="1" dirty="0">
              <a:solidFill>
                <a:schemeClr val="tx2">
                  <a:lumMod val="20000"/>
                  <a:lumOff val="8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39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Valued Acer Customer</dc:creator>
  <cp:lastModifiedBy>Valued Acer Customer</cp:lastModifiedBy>
  <cp:revision>17</cp:revision>
  <dcterms:created xsi:type="dcterms:W3CDTF">2011-06-04T12:45:13Z</dcterms:created>
  <dcterms:modified xsi:type="dcterms:W3CDTF">2011-06-08T08:06:37Z</dcterms:modified>
</cp:coreProperties>
</file>