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2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F54BE-952C-4EF7-8598-A27EFB691726}" type="datetimeFigureOut">
              <a:rPr lang="fr-FR" smtClean="0"/>
              <a:t>04/06/2011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5F86-6FE6-4088-B24E-783FBF9BC16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apture02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22" y="571472"/>
            <a:ext cx="4305300" cy="42576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4786314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Matura MT Script Capitals" pitchFamily="66" charset="0"/>
              </a:rPr>
              <a:t>Organisation de soirées à thèmes autour d’un karaoké.</a:t>
            </a:r>
          </a:p>
          <a:p>
            <a:pPr algn="ctr"/>
            <a:endParaRPr lang="fr-FR" sz="3200" dirty="0" smtClean="0">
              <a:latin typeface="Matura MT Script Capitals" pitchFamily="66" charset="0"/>
            </a:endParaRPr>
          </a:p>
          <a:p>
            <a:pPr algn="ctr"/>
            <a:r>
              <a:rPr lang="fr-FR" sz="3200" dirty="0" smtClean="0">
                <a:latin typeface="Matura MT Script Capitals" pitchFamily="66" charset="0"/>
              </a:rPr>
              <a:t>Contactez Fabbryss!!!</a:t>
            </a:r>
          </a:p>
          <a:p>
            <a:pPr algn="ctr"/>
            <a:endParaRPr lang="fr-FR" sz="3200" dirty="0" smtClean="0">
              <a:latin typeface="Matura MT Script Capitals" pitchFamily="66" charset="0"/>
            </a:endParaRPr>
          </a:p>
          <a:p>
            <a:pPr algn="ctr"/>
            <a:r>
              <a:rPr lang="fr-FR" sz="3200" dirty="0" smtClean="0">
                <a:latin typeface="Matura MT Script Capitals" pitchFamily="66" charset="0"/>
              </a:rPr>
              <a:t>Tél:06.47.09.87.97</a:t>
            </a:r>
          </a:p>
          <a:p>
            <a:pPr algn="ctr"/>
            <a:r>
              <a:rPr lang="fr-FR" sz="3200" dirty="0" smtClean="0">
                <a:latin typeface="Matura MT Script Capitals" pitchFamily="66" charset="0"/>
              </a:rPr>
              <a:t>Email: fabbrysskaraokeanimation@live.fr</a:t>
            </a:r>
            <a:endParaRPr lang="fr-FR" sz="3200" dirty="0">
              <a:latin typeface="Matura MT Script Capital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</Words>
  <Application>Microsoft Office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Valued Acer Customer</dc:creator>
  <cp:lastModifiedBy>Valued Acer Customer</cp:lastModifiedBy>
  <cp:revision>2</cp:revision>
  <dcterms:created xsi:type="dcterms:W3CDTF">2011-06-04T15:59:27Z</dcterms:created>
  <dcterms:modified xsi:type="dcterms:W3CDTF">2011-06-04T16:11:04Z</dcterms:modified>
</cp:coreProperties>
</file>