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3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02/06/2011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02/06/2011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02/06/2011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02/06/2011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02/06/2011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02/06/2011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02/06/2011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02/06/2011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02/06/2011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02/06/2011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02/06/2011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02/06/2011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Le test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01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7980623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Affichage à l'écran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Le test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test</dc:title>
  <dc:creator>Joachim</dc:creator>
  <cp:lastModifiedBy>Joachim</cp:lastModifiedBy>
  <cp:revision>1</cp:revision>
  <dcterms:created xsi:type="dcterms:W3CDTF">2011-06-02T17:42:22Z</dcterms:created>
  <dcterms:modified xsi:type="dcterms:W3CDTF">2011-06-02T17:42:50Z</dcterms:modified>
</cp:coreProperties>
</file>