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78" r:id="rId7"/>
    <p:sldId id="261" r:id="rId8"/>
    <p:sldId id="271" r:id="rId9"/>
    <p:sldId id="263" r:id="rId10"/>
    <p:sldId id="259" r:id="rId11"/>
    <p:sldId id="265" r:id="rId12"/>
    <p:sldId id="267" r:id="rId13"/>
    <p:sldId id="264" r:id="rId14"/>
    <p:sldId id="262" r:id="rId15"/>
    <p:sldId id="266" r:id="rId16"/>
    <p:sldId id="268" r:id="rId17"/>
    <p:sldId id="279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6" autoAdjust="0"/>
    <p:restoredTop sz="94632" autoAdjust="0"/>
  </p:normalViewPr>
  <p:slideViewPr>
    <p:cSldViewPr>
      <p:cViewPr varScale="1">
        <p:scale>
          <a:sx n="81" d="100"/>
          <a:sy n="81" d="100"/>
        </p:scale>
        <p:origin x="-77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75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503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53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658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07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1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05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33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07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034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0EBBD-78AC-4F73-B421-C96CC43DAA05}" type="datetimeFigureOut">
              <a:rPr lang="fr-CH" smtClean="0"/>
              <a:t>25.05.2011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61DA-0306-4222-8796-ADBDF9F87E7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36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amien\Desktop\diapo mado\1-billet-finale-de-coupe-suisse-fc-sion-xamax-secteur-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3477295" cy="37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minem - Not afraid (2010)&amp;rlm;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3995936" y="483256"/>
            <a:ext cx="1001528" cy="10015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11859" y="5475762"/>
            <a:ext cx="268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I’M NOT AFRAID…..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76343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mien\Desktop\diapo mado\imagesCAVI7WP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37050" cy="4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27784" y="56612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400" dirty="0" smtClean="0"/>
              <a:t>…we'll </a:t>
            </a:r>
            <a:r>
              <a:rPr lang="en-US" sz="2400" dirty="0"/>
              <a:t>walk this </a:t>
            </a:r>
            <a:r>
              <a:rPr lang="en-US" sz="2400" dirty="0" smtClean="0"/>
              <a:t>road together</a:t>
            </a:r>
            <a:r>
              <a:rPr lang="en-US" sz="2400" dirty="0"/>
              <a:t>..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4296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vortex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mien\Desktop\diapo mado\imagesCAL10Q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59045"/>
            <a:ext cx="4857650" cy="49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27901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mien\Desktop\diapo mado\imagesCA9SEY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27646"/>
            <a:ext cx="6281948" cy="45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:blinds dir="vert"/>
      </p:transition>
    </mc:Choice>
    <mc:Fallback xmlns=""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mien\Desktop\diapo mado\imagesCAWJ3B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37402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6616"/>
      </p:ext>
    </p:extLst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mien\Desktop\diapo mado\imagesCANUKE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554"/>
            <a:ext cx="6336704" cy="458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mien\Desktop\diapo mado\imagesCA53PO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41152"/>
            <a:ext cx="6336704" cy="52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mien\Desktop\diapo mado\sup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976"/>
            <a:ext cx="5328592" cy="326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amien\Desktop\diapo mado\su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82759"/>
            <a:ext cx="5733008" cy="38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5440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amien\Desktop\diapo mado\imagesCAG08C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1167"/>
            <a:ext cx="5862165" cy="38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mien\Desktop\diapo mado\sion-suppor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968552" cy="404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amien\Desktop\diapo mado\sriimg20060417_663578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5390415" cy="38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mien\Desktop\diapo mado\imagesCAY2S5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22750" cy="31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amien\Desktop\diapo mado\imagesCAQH6L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55" y="3555485"/>
            <a:ext cx="5004380" cy="280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0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mien\Desktop\diapo mado\sion905-f4bb808f6f8ccb3df9d22a9a70f15f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454822" cy="52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mien\Desktop\diapo mado\imagesCAM2PN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593160" cy="52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7000">
        <p:cut/>
      </p:transition>
    </mc:Choice>
    <mc:Fallback xmlns="">
      <p:transition advClick="0" advTm="7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amien\Desktop\diapo mado\20060417-0081%20football%20club%20sion%20vainqueur%20coupe%20su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99176" cy="48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mien\Desktop\diapo mado\12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6213"/>
            <a:ext cx="4366890" cy="31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damien\Desktop\diapo mado\5082444-f8d1032c991782f32d67814a0c7436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542011" cy="3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7000">
        <p:dissolve/>
      </p:transition>
    </mc:Choice>
    <mc:Fallback xmlns="">
      <p:transition spd="slow" advClick="0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amien\Desktop\diapo mado\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8200"/>
            <a:ext cx="7163619" cy="47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64028" y="6021287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Just let you know, that you're not </a:t>
            </a:r>
            <a:r>
              <a:rPr lang="en-US" sz="2400" dirty="0" smtClean="0"/>
              <a:t>alone…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21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7000">
        <p14:flas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amien\Desktop\diapo mado\fc_sion021_detail_pop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8" y="692696"/>
            <a:ext cx="34671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amien\Desktop\diapo mado\imagesCA1EN5N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3526730" cy="52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892896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mien\Desktop\diapo mado\imagesCA2OU5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5" y="548680"/>
            <a:ext cx="47576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amien\Desktop\diapo mado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4520"/>
            <a:ext cx="3869726" cy="25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damien\Desktop\diapo mado\g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0" y="3789039"/>
            <a:ext cx="3814001" cy="25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gallery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amien\Desktop\diapo mado\imagesCADFRF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8567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2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amien\Desktop\diapo mado\ban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7152"/>
            <a:ext cx="58003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99792" y="5373215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/>
              <a:t>SOLO SION 12/12</a:t>
            </a:r>
            <a:endParaRPr lang="fr-CH" sz="4000" dirty="0"/>
          </a:p>
        </p:txBody>
      </p:sp>
    </p:spTree>
    <p:extLst>
      <p:ext uri="{BB962C8B-B14F-4D97-AF65-F5344CB8AC3E}">
        <p14:creationId xmlns:p14="http://schemas.microsoft.com/office/powerpoint/2010/main" val="8164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mien\Desktop\diapo mado\imagesCAORBC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" y="260647"/>
            <a:ext cx="4409820" cy="60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mien\Desktop\diapo mado\imagesCANN078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5812818" cy="41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33459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mien\Desktop\diapo mado\1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688804" cy="49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49828"/>
      </p:ext>
    </p:extLst>
  </p:cSld>
  <p:clrMapOvr>
    <a:masterClrMapping/>
  </p:clrMapOvr>
  <p:transition spd="slow" advClick="0" advTm="7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mien\Desktop\diapo mado\imagesCAT3O1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5522158" cy="37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20272" y="170080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…come </a:t>
            </a:r>
            <a:r>
              <a:rPr lang="fr-CH" sz="2400" dirty="0" err="1"/>
              <a:t>take</a:t>
            </a:r>
            <a:r>
              <a:rPr lang="fr-CH" sz="2400" dirty="0"/>
              <a:t> </a:t>
            </a:r>
            <a:r>
              <a:rPr lang="fr-CH" sz="2400" dirty="0" err="1"/>
              <a:t>my</a:t>
            </a:r>
            <a:r>
              <a:rPr lang="fr-CH" sz="2400" dirty="0"/>
              <a:t> </a:t>
            </a:r>
            <a:r>
              <a:rPr lang="fr-CH" sz="2400" dirty="0" smtClean="0"/>
              <a:t>hand….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4038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amien\Desktop\diapo mado\imagesCA8G8OK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282602" cy="44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mien\Desktop\diapo mado\imagesCANQL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248472" cy="61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window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amien\Desktop\diapo mado\9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75090"/>
            <a:ext cx="5606802" cy="36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mien\Desktop\diapo mado\thumb_vidm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040560" cy="39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conveyor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Affichage à l'écran (4:3)</PresentationFormat>
  <Paragraphs>5</Paragraphs>
  <Slides>26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</dc:creator>
  <cp:lastModifiedBy>damien</cp:lastModifiedBy>
  <cp:revision>12</cp:revision>
  <dcterms:created xsi:type="dcterms:W3CDTF">2011-05-23T08:36:08Z</dcterms:created>
  <dcterms:modified xsi:type="dcterms:W3CDTF">2011-05-25T15:08:55Z</dcterms:modified>
</cp:coreProperties>
</file>