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66FF33"/>
    <a:srgbClr val="33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EA8E-481B-4249-9933-8D9621F0098B}" type="datetimeFigureOut">
              <a:rPr lang="fr-FR" smtClean="0"/>
              <a:t>15/05/2011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1754-39CA-452D-9101-94322D35176A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EA8E-481B-4249-9933-8D9621F0098B}" type="datetimeFigureOut">
              <a:rPr lang="fr-FR" smtClean="0"/>
              <a:t>15/05/2011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1754-39CA-452D-9101-94322D35176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EA8E-481B-4249-9933-8D9621F0098B}" type="datetimeFigureOut">
              <a:rPr lang="fr-FR" smtClean="0"/>
              <a:t>15/05/2011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1754-39CA-452D-9101-94322D35176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EA8E-481B-4249-9933-8D9621F0098B}" type="datetimeFigureOut">
              <a:rPr lang="fr-FR" smtClean="0"/>
              <a:t>15/05/2011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1754-39CA-452D-9101-94322D35176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EA8E-481B-4249-9933-8D9621F0098B}" type="datetimeFigureOut">
              <a:rPr lang="fr-FR" smtClean="0"/>
              <a:t>15/05/2011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39B1754-39CA-452D-9101-94322D35176A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EA8E-481B-4249-9933-8D9621F0098B}" type="datetimeFigureOut">
              <a:rPr lang="fr-FR" smtClean="0"/>
              <a:t>15/05/2011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1754-39CA-452D-9101-94322D35176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EA8E-481B-4249-9933-8D9621F0098B}" type="datetimeFigureOut">
              <a:rPr lang="fr-FR" smtClean="0"/>
              <a:t>15/05/2011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1754-39CA-452D-9101-94322D35176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EA8E-481B-4249-9933-8D9621F0098B}" type="datetimeFigureOut">
              <a:rPr lang="fr-FR" smtClean="0"/>
              <a:t>15/05/2011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1754-39CA-452D-9101-94322D35176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EA8E-481B-4249-9933-8D9621F0098B}" type="datetimeFigureOut">
              <a:rPr lang="fr-FR" smtClean="0"/>
              <a:t>15/05/2011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1754-39CA-452D-9101-94322D35176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EA8E-481B-4249-9933-8D9621F0098B}" type="datetimeFigureOut">
              <a:rPr lang="fr-FR" smtClean="0"/>
              <a:t>15/05/2011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1754-39CA-452D-9101-94322D35176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EA8E-481B-4249-9933-8D9621F0098B}" type="datetimeFigureOut">
              <a:rPr lang="fr-FR" smtClean="0"/>
              <a:t>15/05/2011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1754-39CA-452D-9101-94322D35176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72EEA8E-481B-4249-9933-8D9621F0098B}" type="datetimeFigureOut">
              <a:rPr lang="fr-FR" smtClean="0"/>
              <a:t>15/05/2011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39B1754-39CA-452D-9101-94322D35176A}" type="slidenum">
              <a:rPr lang="fr-FR" smtClean="0"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ratapoil\Bureau\Gwendal_-_Steren_-_Musique_Irlandaise_Celte_Celtique_Irish_Folk_.mp3" TargetMode="Externa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fr-FR" b="1" dirty="0" err="1" smtClean="0"/>
              <a:t>Celts</a:t>
            </a:r>
            <a:r>
              <a:rPr lang="fr-FR" b="1" dirty="0" smtClean="0"/>
              <a:t/>
            </a:r>
            <a:br>
              <a:rPr lang="fr-FR" b="1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483768" y="3861048"/>
            <a:ext cx="6400800" cy="1752600"/>
          </a:xfrm>
        </p:spPr>
        <p:txBody>
          <a:bodyPr/>
          <a:lstStyle/>
          <a:p>
            <a:pPr algn="r"/>
            <a:r>
              <a:rPr lang="fr-FR" dirty="0" smtClean="0"/>
              <a:t>Nicolas B, Nicolas P, and Rémi R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3343275" cy="5705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7"/>
          <p:cNvSpPr/>
          <p:nvPr/>
        </p:nvSpPr>
        <p:spPr>
          <a:xfrm>
            <a:off x="971600" y="1772816"/>
            <a:ext cx="2304256" cy="273630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Espace réservé du contenu 3" descr="Celts_in_Europ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980728"/>
            <a:ext cx="7790623" cy="5436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Celtic’s</a:t>
            </a:r>
            <a:r>
              <a:rPr lang="fr-FR" dirty="0" smtClean="0"/>
              <a:t> empire ~ </a:t>
            </a:r>
            <a:r>
              <a:rPr lang="en-US" dirty="0" err="1" smtClean="0"/>
              <a:t>VIIIth</a:t>
            </a:r>
            <a:r>
              <a:rPr lang="en-US" dirty="0" smtClean="0"/>
              <a:t> century BC until </a:t>
            </a:r>
            <a:r>
              <a:rPr lang="en-US" dirty="0" err="1" smtClean="0"/>
              <a:t>IIIth</a:t>
            </a:r>
            <a:r>
              <a:rPr lang="en-US" dirty="0" smtClean="0"/>
              <a:t> </a:t>
            </a:r>
            <a:r>
              <a:rPr lang="en-US" dirty="0" smtClean="0"/>
              <a:t>century (out </a:t>
            </a:r>
            <a:r>
              <a:rPr lang="en-US" dirty="0" err="1" smtClean="0"/>
              <a:t>celtic</a:t>
            </a:r>
            <a:r>
              <a:rPr lang="en-US" dirty="0" smtClean="0"/>
              <a:t> nation)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779912" y="3717032"/>
            <a:ext cx="1712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3"/>
                </a:solidFill>
              </a:rPr>
              <a:t>6th </a:t>
            </a:r>
            <a:r>
              <a:rPr lang="fr-FR" dirty="0" err="1" smtClean="0">
                <a:solidFill>
                  <a:schemeClr val="accent3"/>
                </a:solidFill>
              </a:rPr>
              <a:t>century</a:t>
            </a:r>
            <a:r>
              <a:rPr lang="fr-FR" dirty="0" smtClean="0">
                <a:solidFill>
                  <a:schemeClr val="accent3"/>
                </a:solidFill>
              </a:rPr>
              <a:t> BC</a:t>
            </a:r>
            <a:endParaRPr lang="fr-FR" dirty="0">
              <a:solidFill>
                <a:schemeClr val="accent3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915816" y="4509120"/>
            <a:ext cx="8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3"/>
                </a:solidFill>
              </a:rPr>
              <a:t>275 BC</a:t>
            </a:r>
            <a:endParaRPr lang="fr-FR" dirty="0">
              <a:solidFill>
                <a:schemeClr val="accent3"/>
              </a:solidFill>
            </a:endParaRPr>
          </a:p>
        </p:txBody>
      </p:sp>
      <p:sp>
        <p:nvSpPr>
          <p:cNvPr id="9" name="Cadre 8"/>
          <p:cNvSpPr/>
          <p:nvPr/>
        </p:nvSpPr>
        <p:spPr>
          <a:xfrm>
            <a:off x="1259632" y="1484784"/>
            <a:ext cx="1944216" cy="2952328"/>
          </a:xfrm>
          <a:prstGeom prst="fra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907704" y="2204864"/>
            <a:ext cx="1576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1500-1800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(</a:t>
            </a:r>
            <a:r>
              <a:rPr lang="fr-FR" dirty="0" err="1" smtClean="0">
                <a:solidFill>
                  <a:schemeClr val="bg1"/>
                </a:solidFill>
              </a:rPr>
              <a:t>celtic</a:t>
            </a:r>
            <a:r>
              <a:rPr lang="fr-FR" dirty="0" smtClean="0">
                <a:solidFill>
                  <a:schemeClr val="bg1"/>
                </a:solidFill>
              </a:rPr>
              <a:t> nation)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311px-Celtic_Nation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1152525"/>
            <a:ext cx="2962275" cy="570547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Celtic</a:t>
            </a:r>
            <a:r>
              <a:rPr lang="fr-FR" dirty="0" smtClean="0"/>
              <a:t> </a:t>
            </a:r>
            <a:r>
              <a:rPr lang="fr-FR" dirty="0" err="1" smtClean="0"/>
              <a:t>languages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celts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diverse group in roman </a:t>
            </a:r>
            <a:r>
              <a:rPr lang="fr-FR" dirty="0" err="1" smtClean="0"/>
              <a:t>era</a:t>
            </a:r>
            <a:r>
              <a:rPr lang="fr-FR" dirty="0" smtClean="0"/>
              <a:t>, in </a:t>
            </a:r>
            <a:r>
              <a:rPr lang="fr-FR" dirty="0" err="1" smtClean="0"/>
              <a:t>europe</a:t>
            </a:r>
            <a:r>
              <a:rPr lang="fr-FR" dirty="0" smtClean="0"/>
              <a:t>,  </a:t>
            </a:r>
            <a:r>
              <a:rPr lang="fr-FR" dirty="0" err="1" smtClean="0"/>
              <a:t>who</a:t>
            </a:r>
            <a:r>
              <a:rPr lang="fr-FR" dirty="0" smtClean="0"/>
              <a:t> </a:t>
            </a:r>
            <a:r>
              <a:rPr lang="fr-FR" dirty="0" err="1" smtClean="0"/>
              <a:t>spoke</a:t>
            </a:r>
            <a:r>
              <a:rPr lang="fr-FR" dirty="0" smtClean="0"/>
              <a:t> the </a:t>
            </a:r>
            <a:r>
              <a:rPr lang="fr-FR" dirty="0" err="1" smtClean="0"/>
              <a:t>Celtic</a:t>
            </a:r>
            <a:r>
              <a:rPr lang="fr-FR" dirty="0" smtClean="0"/>
              <a:t> </a:t>
            </a:r>
            <a:r>
              <a:rPr lang="fr-FR" dirty="0" err="1" smtClean="0"/>
              <a:t>languages</a:t>
            </a:r>
            <a:r>
              <a:rPr lang="fr-FR" dirty="0" smtClean="0"/>
              <a:t>. 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923928" y="4272677"/>
            <a:ext cx="114326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33CC"/>
                </a:solidFill>
              </a:rPr>
              <a:t>Scotland</a:t>
            </a:r>
          </a:p>
          <a:p>
            <a:r>
              <a:rPr lang="en-US" dirty="0" smtClean="0">
                <a:solidFill>
                  <a:srgbClr val="66FF33"/>
                </a:solidFill>
              </a:rPr>
              <a:t>Ireland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Man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Wales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Cornwall</a:t>
            </a:r>
          </a:p>
          <a:p>
            <a:r>
              <a:rPr lang="en-US" dirty="0" smtClean="0">
                <a:solidFill>
                  <a:srgbClr val="CC3399"/>
                </a:solidFill>
              </a:rPr>
              <a:t>Brittany</a:t>
            </a:r>
          </a:p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23528" y="3429000"/>
            <a:ext cx="547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Celtic nations are territories in North-West Europe in which that area's own Celtic languages and cultural traits have survived :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07504" y="6488668"/>
            <a:ext cx="6045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(In Wales 21.7% of population are Native-</a:t>
            </a:r>
            <a:r>
              <a:rPr lang="fr-FR" i="1" dirty="0" err="1" smtClean="0"/>
              <a:t>competent</a:t>
            </a:r>
            <a:r>
              <a:rPr lang="fr-FR" i="1" dirty="0" smtClean="0"/>
              <a:t> speakers)</a:t>
            </a:r>
            <a:endParaRPr lang="fr-FR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Celtic</a:t>
            </a:r>
            <a:r>
              <a:rPr lang="fr-FR" dirty="0" smtClean="0"/>
              <a:t> cross</a:t>
            </a:r>
            <a:endParaRPr lang="fr-FR" dirty="0"/>
          </a:p>
        </p:txBody>
      </p:sp>
      <p:pic>
        <p:nvPicPr>
          <p:cNvPr id="4" name="Espace réservé du contenu 3" descr="celtic-cros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64088" y="1700808"/>
            <a:ext cx="3527948" cy="4708525"/>
          </a:xfrm>
        </p:spPr>
      </p:pic>
      <p:sp>
        <p:nvSpPr>
          <p:cNvPr id="5" name="ZoneTexte 4"/>
          <p:cNvSpPr txBox="1"/>
          <p:nvPr/>
        </p:nvSpPr>
        <p:spPr>
          <a:xfrm>
            <a:off x="323528" y="1844824"/>
            <a:ext cx="48965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</a:t>
            </a:r>
            <a:r>
              <a:rPr lang="en-US" dirty="0" smtClean="0"/>
              <a:t>his </a:t>
            </a:r>
            <a: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Celtic Cross</a:t>
            </a:r>
            <a:r>
              <a:rPr lang="en-US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 </a:t>
            </a:r>
            <a:r>
              <a:rPr lang="en-US" dirty="0" smtClean="0"/>
              <a:t>is dating to approximately the ninth century and appearing mostly in Ireland.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Celtic cross </a:t>
            </a:r>
            <a:r>
              <a:rPr lang="en-US" dirty="0" smtClean="0"/>
              <a:t>may be a symbol of eternity and the endlessness of God's love. It can even represent a halo emanating from Christ.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1691680" y="5029200"/>
            <a:ext cx="8229600" cy="1828800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The END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6" name="Gwendal_-_Steren_-_Musique_Irlandaise_Celte_Celtique_Irish_Folk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11663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28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47</TotalTime>
  <Words>137</Words>
  <Application>Microsoft Office PowerPoint</Application>
  <PresentationFormat>Affichage à l'écran (4:3)</PresentationFormat>
  <Paragraphs>23</Paragraphs>
  <Slides>5</Slides>
  <Notes>0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Apex</vt:lpstr>
      <vt:lpstr>Celts </vt:lpstr>
      <vt:lpstr>Celtic’s empire ~ VIIIth century BC until IIIth century (out celtic nation)</vt:lpstr>
      <vt:lpstr>Celtic languages</vt:lpstr>
      <vt:lpstr>Celtic cross</vt:lpstr>
      <vt:lpstr>The END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Celts </dc:title>
  <dc:creator>ratapoil</dc:creator>
  <cp:lastModifiedBy>ratapoil</cp:lastModifiedBy>
  <cp:revision>5</cp:revision>
  <dcterms:created xsi:type="dcterms:W3CDTF">2011-05-15T09:40:16Z</dcterms:created>
  <dcterms:modified xsi:type="dcterms:W3CDTF">2011-05-15T10:27:24Z</dcterms:modified>
</cp:coreProperties>
</file>