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27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50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00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75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66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01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1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27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35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10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8D375-75BF-40DF-8954-C4F375F42CDB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075AD-7C27-4EDF-9A43-3927660ED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4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Chatons tristes, par Tim.</a:t>
            </a:r>
          </a:p>
          <a:p>
            <a:r>
              <a:rPr lang="fr-FR" sz="1050" dirty="0" smtClean="0"/>
              <a:t>Votre compte bancaire sera débité après le bip.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963175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884"/>
    </mc:Choice>
    <mc:Fallback>
      <p:transition advTm="38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_6X7r0nmYueE/Svl9anP3VYI/AAAAAAAABKg/4_XQ4zqiqt0/s640/chaton+mig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296" y="0"/>
            <a:ext cx="92328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230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74">
        <p:split orient="vert"/>
      </p:transition>
    </mc:Choice>
    <mc:Fallback>
      <p:transition spd="slow" advTm="137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eurdetiaree.f.l.pic.centerblog.net/ag9yemq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3793" y="-8414"/>
            <a:ext cx="9557793" cy="686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7296"/>
      </p:ext>
    </p:extLst>
  </p:cSld>
  <p:clrMapOvr>
    <a:masterClrMapping/>
  </p:clrMapOvr>
  <p:transition spd="slow" advTm="1436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6" name="Picture 4" descr="http://www.lanature.fr/fond-ecran/photos/chaton-tri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94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491">
        <p14:reveal/>
      </p:transition>
    </mc:Choice>
    <mc:Fallback>
      <p:transition spd="slow" advTm="149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Affichage à l'écran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Tim</dc:creator>
  <cp:lastModifiedBy>Tim</cp:lastModifiedBy>
  <cp:revision>3</cp:revision>
  <dcterms:created xsi:type="dcterms:W3CDTF">2011-04-27T18:36:57Z</dcterms:created>
  <dcterms:modified xsi:type="dcterms:W3CDTF">2011-04-27T18:49:52Z</dcterms:modified>
</cp:coreProperties>
</file>