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53" autoAdjust="0"/>
  </p:normalViewPr>
  <p:slideViewPr>
    <p:cSldViewPr>
      <p:cViewPr varScale="1">
        <p:scale>
          <a:sx n="98" d="100"/>
          <a:sy n="98" d="100"/>
        </p:scale>
        <p:origin x="-4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1FFD8B-9AFF-42FB-982C-5480BB15D03C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559B8-1BF7-4D0F-9576-5032E65F9527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A559B8-1BF7-4D0F-9576-5032E65F9527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C9AC7-1C66-47D7-94F1-3F953DDE133D}" type="datetimeFigureOut">
              <a:rPr lang="fr-FR" smtClean="0"/>
              <a:t>27/04/2011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4EA9-2D23-4729-8536-6506DA97C7F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35896" y="188640"/>
            <a:ext cx="16561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dirty="0" smtClean="0"/>
              <a:t>Roi et Co-Roi</a:t>
            </a:r>
          </a:p>
          <a:p>
            <a:pPr algn="ctr"/>
            <a:r>
              <a:rPr lang="fr-FR" sz="1100" dirty="0" err="1" smtClean="0"/>
              <a:t>Donpat</a:t>
            </a:r>
            <a:r>
              <a:rPr lang="fr-FR" sz="1100" dirty="0" smtClean="0"/>
              <a:t> et gangsta54550</a:t>
            </a:r>
          </a:p>
        </p:txBody>
      </p:sp>
      <p:sp>
        <p:nvSpPr>
          <p:cNvPr id="5" name="Rectangle 4"/>
          <p:cNvSpPr/>
          <p:nvPr/>
        </p:nvSpPr>
        <p:spPr>
          <a:xfrm>
            <a:off x="3779912" y="980728"/>
            <a:ext cx="13681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i="1" dirty="0" smtClean="0"/>
              <a:t>Roi de la Wing</a:t>
            </a:r>
          </a:p>
          <a:p>
            <a:pPr algn="ctr"/>
            <a:r>
              <a:rPr lang="fr-FR" sz="1100" dirty="0" err="1" smtClean="0"/>
              <a:t>Nilosh</a:t>
            </a:r>
            <a:endParaRPr lang="fr-FR" sz="1100" dirty="0"/>
          </a:p>
        </p:txBody>
      </p:sp>
      <p:cxnSp>
        <p:nvCxnSpPr>
          <p:cNvPr id="7" name="Straight Connector 6"/>
          <p:cNvCxnSpPr>
            <a:stCxn id="4" idx="2"/>
            <a:endCxn id="5" idx="0"/>
          </p:cNvCxnSpPr>
          <p:nvPr/>
        </p:nvCxnSpPr>
        <p:spPr>
          <a:xfrm rot="5400000">
            <a:off x="4391980" y="90872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48064" y="2420888"/>
            <a:ext cx="12241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Leader mère</a:t>
            </a:r>
            <a:endParaRPr lang="fr-FR" sz="1100" dirty="0"/>
          </a:p>
        </p:txBody>
      </p:sp>
      <p:sp>
        <p:nvSpPr>
          <p:cNvPr id="9" name="Rectangle 8"/>
          <p:cNvSpPr/>
          <p:nvPr/>
        </p:nvSpPr>
        <p:spPr>
          <a:xfrm>
            <a:off x="2627784" y="2420888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fr-FR" sz="1050" dirty="0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19672" y="2204864"/>
            <a:ext cx="59046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endCxn id="8" idx="0"/>
          </p:cNvCxnSpPr>
          <p:nvPr/>
        </p:nvCxnSpPr>
        <p:spPr>
          <a:xfrm rot="16200000" flipH="1">
            <a:off x="5634118" y="2294874"/>
            <a:ext cx="216024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0"/>
          </p:cNvCxnSpPr>
          <p:nvPr/>
        </p:nvCxnSpPr>
        <p:spPr>
          <a:xfrm rot="5400000">
            <a:off x="3095836" y="23128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48264" y="2420888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Leader mère</a:t>
            </a:r>
            <a:endParaRPr lang="fr-FR" sz="1100" dirty="0"/>
          </a:p>
        </p:txBody>
      </p:sp>
      <p:sp>
        <p:nvSpPr>
          <p:cNvPr id="20" name="Rectangle 19"/>
          <p:cNvSpPr/>
          <p:nvPr/>
        </p:nvSpPr>
        <p:spPr>
          <a:xfrm>
            <a:off x="1115616" y="2420888"/>
            <a:ext cx="108012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/>
          </a:p>
        </p:txBody>
      </p:sp>
      <p:cxnSp>
        <p:nvCxnSpPr>
          <p:cNvPr id="22" name="Straight Connector 21"/>
          <p:cNvCxnSpPr>
            <a:endCxn id="19" idx="0"/>
          </p:cNvCxnSpPr>
          <p:nvPr/>
        </p:nvCxnSpPr>
        <p:spPr>
          <a:xfrm rot="5400000">
            <a:off x="7416316" y="23128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187624" y="2564904"/>
            <a:ext cx="90441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100" dirty="0">
                <a:solidFill>
                  <a:prstClr val="white"/>
                </a:solidFill>
              </a:rPr>
              <a:t>Leader Wing</a:t>
            </a:r>
            <a:endParaRPr lang="fr-FR" sz="1100" dirty="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771800" y="2564904"/>
            <a:ext cx="90441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100" dirty="0">
                <a:solidFill>
                  <a:prstClr val="white"/>
                </a:solidFill>
              </a:rPr>
              <a:t>Leader Wing</a:t>
            </a:r>
            <a:endParaRPr lang="fr-FR" sz="1100" dirty="0">
              <a:solidFill>
                <a:prstClr val="white"/>
              </a:solidFill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1511660" y="231287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779912" y="1772816"/>
            <a:ext cx="13681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Administrateur</a:t>
            </a:r>
            <a:endParaRPr lang="fr-FR" sz="1100" dirty="0"/>
          </a:p>
        </p:txBody>
      </p:sp>
      <p:cxnSp>
        <p:nvCxnSpPr>
          <p:cNvPr id="52" name="Straight Connector 51"/>
          <p:cNvCxnSpPr>
            <a:stCxn id="45" idx="0"/>
            <a:endCxn id="5" idx="2"/>
          </p:cNvCxnSpPr>
          <p:nvPr/>
        </p:nvCxnSpPr>
        <p:spPr>
          <a:xfrm rot="5400000" flipH="1" flipV="1">
            <a:off x="4355976" y="166480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5580112" y="548680"/>
            <a:ext cx="3419872" cy="158417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dirty="0" smtClean="0"/>
          </a:p>
          <a:p>
            <a:pPr algn="ctr"/>
            <a:endParaRPr lang="fr-FR" sz="1100" dirty="0"/>
          </a:p>
          <a:p>
            <a:pPr algn="ctr"/>
            <a:r>
              <a:rPr lang="fr-FR" sz="1200" b="1" i="1" dirty="0" smtClean="0"/>
              <a:t>Grand Conseil</a:t>
            </a:r>
            <a:r>
              <a:rPr lang="fr-FR" sz="1100" dirty="0" smtClean="0"/>
              <a:t>:</a:t>
            </a:r>
          </a:p>
          <a:p>
            <a:pPr algn="ctr"/>
            <a:r>
              <a:rPr lang="fr-FR" sz="1100" dirty="0" smtClean="0"/>
              <a:t>Lieu permanent où tous les dirigeants de la Corporation (Wing + Mère) se réunissent pour se pencher sur les problèmes que peut affronter notre Royaume.</a:t>
            </a:r>
          </a:p>
          <a:p>
            <a:pPr algn="ctr"/>
            <a:r>
              <a:rPr lang="fr-FR" sz="1100" dirty="0" smtClean="0"/>
              <a:t>Le peuple peut envoyer a ce GC un délégué pour défendre leur intérêt.</a:t>
            </a:r>
          </a:p>
          <a:p>
            <a:pPr algn="ctr"/>
            <a:r>
              <a:rPr lang="fr-FR" sz="1100" dirty="0" smtClean="0"/>
              <a:t> </a:t>
            </a:r>
          </a:p>
          <a:p>
            <a:pPr algn="ctr"/>
            <a:endParaRPr lang="fr-FR" sz="1100" dirty="0"/>
          </a:p>
          <a:p>
            <a:pPr algn="ctr"/>
            <a:endParaRPr lang="fr-FR" sz="1100" dirty="0"/>
          </a:p>
        </p:txBody>
      </p:sp>
      <p:cxnSp>
        <p:nvCxnSpPr>
          <p:cNvPr id="64" name="Elbow Connector 63"/>
          <p:cNvCxnSpPr>
            <a:stCxn id="4" idx="0"/>
            <a:endCxn id="61" idx="0"/>
          </p:cNvCxnSpPr>
          <p:nvPr/>
        </p:nvCxnSpPr>
        <p:spPr>
          <a:xfrm rot="16200000" flipH="1">
            <a:off x="5696998" y="-1044370"/>
            <a:ext cx="360040" cy="2826060"/>
          </a:xfrm>
          <a:prstGeom prst="bentConnector3">
            <a:avLst>
              <a:gd name="adj1" fmla="val -364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itle 65"/>
          <p:cNvSpPr>
            <a:spLocks noGrp="1"/>
          </p:cNvSpPr>
          <p:nvPr>
            <p:ph type="ctrTitle"/>
          </p:nvPr>
        </p:nvSpPr>
        <p:spPr>
          <a:xfrm rot="16984074">
            <a:off x="-24417" y="3841447"/>
            <a:ext cx="1075656" cy="288032"/>
          </a:xfrm>
        </p:spPr>
        <p:txBody>
          <a:bodyPr>
            <a:normAutofit/>
          </a:bodyPr>
          <a:lstStyle/>
          <a:p>
            <a:endParaRPr lang="fr-FR" sz="1100" dirty="0"/>
          </a:p>
        </p:txBody>
      </p:sp>
      <p:sp>
        <p:nvSpPr>
          <p:cNvPr id="67" name="Rectangle 66"/>
          <p:cNvSpPr/>
          <p:nvPr/>
        </p:nvSpPr>
        <p:spPr>
          <a:xfrm>
            <a:off x="5652120" y="0"/>
            <a:ext cx="118814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fr-FR" sz="1100" dirty="0">
                <a:solidFill>
                  <a:prstClr val="black"/>
                </a:solidFill>
                <a:ea typeface="+mj-ea"/>
                <a:cs typeface="+mj-cs"/>
              </a:rPr>
              <a:t>Présidence du GC</a:t>
            </a:r>
            <a:endParaRPr lang="fr-FR" sz="1100" dirty="0">
              <a:solidFill>
                <a:prstClr val="black"/>
              </a:solidFill>
              <a:ea typeface="+mj-ea"/>
              <a:cs typeface="+mj-cs"/>
            </a:endParaRPr>
          </a:p>
        </p:txBody>
      </p:sp>
      <p:sp>
        <p:nvSpPr>
          <p:cNvPr id="68" name="Rectangle 67"/>
          <p:cNvSpPr/>
          <p:nvPr/>
        </p:nvSpPr>
        <p:spPr>
          <a:xfrm rot="825848">
            <a:off x="237136" y="3402002"/>
            <a:ext cx="517405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9" name="Rectangle 68"/>
          <p:cNvSpPr/>
          <p:nvPr/>
        </p:nvSpPr>
        <p:spPr>
          <a:xfrm rot="822023">
            <a:off x="1028245" y="3402086"/>
            <a:ext cx="518797" cy="1148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 rot="822756">
            <a:off x="1820309" y="3401408"/>
            <a:ext cx="512642" cy="1146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 rot="20603939">
            <a:off x="8326456" y="3404989"/>
            <a:ext cx="504056" cy="115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Rectangle 71"/>
          <p:cNvSpPr/>
          <p:nvPr/>
        </p:nvSpPr>
        <p:spPr>
          <a:xfrm>
            <a:off x="3491880" y="4509120"/>
            <a:ext cx="19442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Aubergiste</a:t>
            </a:r>
            <a:endParaRPr lang="fr-FR" sz="1100" dirty="0"/>
          </a:p>
        </p:txBody>
      </p:sp>
      <p:sp>
        <p:nvSpPr>
          <p:cNvPr id="73" name="Rectangle 72"/>
          <p:cNvSpPr/>
          <p:nvPr/>
        </p:nvSpPr>
        <p:spPr>
          <a:xfrm rot="856586">
            <a:off x="2618023" y="3473362"/>
            <a:ext cx="504056" cy="115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4" name="Rectangle 73"/>
          <p:cNvSpPr/>
          <p:nvPr/>
        </p:nvSpPr>
        <p:spPr>
          <a:xfrm rot="20603939">
            <a:off x="7534370" y="3404989"/>
            <a:ext cx="504056" cy="115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 rot="20603939">
            <a:off x="6742281" y="3404989"/>
            <a:ext cx="504056" cy="115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Rectangle 75"/>
          <p:cNvSpPr/>
          <p:nvPr/>
        </p:nvSpPr>
        <p:spPr>
          <a:xfrm rot="20603939">
            <a:off x="6022201" y="3404990"/>
            <a:ext cx="504056" cy="1151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76"/>
          <p:cNvSpPr/>
          <p:nvPr/>
        </p:nvSpPr>
        <p:spPr>
          <a:xfrm rot="17035279">
            <a:off x="742631" y="3788295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Z2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 rot="17058481">
            <a:off x="1555085" y="3718899"/>
            <a:ext cx="957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Z3</a:t>
            </a:r>
          </a:p>
          <a:p>
            <a:pPr lvl="0" algn="ctr"/>
            <a:r>
              <a:rPr lang="fr-FR" sz="1200" dirty="0" err="1" smtClean="0">
                <a:solidFill>
                  <a:prstClr val="white"/>
                </a:solidFill>
              </a:rPr>
              <a:t>Kerrigan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 rot="17053248">
            <a:off x="2329058" y="3860396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Z4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 rot="4374887">
            <a:off x="5822857" y="3723396"/>
            <a:ext cx="9570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Z5</a:t>
            </a:r>
          </a:p>
          <a:p>
            <a:pPr lvl="0" algn="ctr"/>
            <a:r>
              <a:rPr lang="fr-FR" sz="1200" dirty="0" err="1" smtClean="0">
                <a:solidFill>
                  <a:prstClr val="white"/>
                </a:solidFill>
              </a:rPr>
              <a:t>Loucasius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 rot="4423836">
            <a:off x="7384822" y="3788667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Z7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 rot="4376480">
            <a:off x="6592181" y="3788668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Z6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 rot="4379635">
            <a:off x="8171991" y="3788647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Z8</a:t>
            </a:r>
            <a:endParaRPr lang="fr-FR" sz="1200" dirty="0">
              <a:solidFill>
                <a:prstClr val="white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 rot="17090581">
            <a:off x="-42553" y="3788541"/>
            <a:ext cx="9570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sz="1200" dirty="0" smtClean="0">
                <a:solidFill>
                  <a:prstClr val="white"/>
                </a:solidFill>
              </a:rPr>
              <a:t>Capitaine Z1</a:t>
            </a:r>
            <a:endParaRPr lang="fr-FR" sz="1200" dirty="0">
              <a:solidFill>
                <a:prstClr val="white"/>
              </a:solidFill>
            </a:endParaRPr>
          </a:p>
        </p:txBody>
      </p:sp>
      <p:cxnSp>
        <p:nvCxnSpPr>
          <p:cNvPr id="86" name="Straight Connector 85"/>
          <p:cNvCxnSpPr>
            <a:stCxn id="45" idx="2"/>
            <a:endCxn id="72" idx="0"/>
          </p:cNvCxnSpPr>
          <p:nvPr/>
        </p:nvCxnSpPr>
        <p:spPr>
          <a:xfrm rot="5400000">
            <a:off x="3311860" y="3356992"/>
            <a:ext cx="23042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88"/>
          <p:cNvCxnSpPr>
            <a:endCxn id="68" idx="0"/>
          </p:cNvCxnSpPr>
          <p:nvPr/>
        </p:nvCxnSpPr>
        <p:spPr>
          <a:xfrm rot="10800000" flipV="1">
            <a:off x="632900" y="3068959"/>
            <a:ext cx="3795085" cy="34958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hape 93"/>
          <p:cNvCxnSpPr>
            <a:stCxn id="69" idx="0"/>
          </p:cNvCxnSpPr>
          <p:nvPr/>
        </p:nvCxnSpPr>
        <p:spPr>
          <a:xfrm rot="5400000" flipH="1" flipV="1">
            <a:off x="2751097" y="1741541"/>
            <a:ext cx="349468" cy="300430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hape 95"/>
          <p:cNvCxnSpPr>
            <a:stCxn id="70" idx="0"/>
          </p:cNvCxnSpPr>
          <p:nvPr/>
        </p:nvCxnSpPr>
        <p:spPr>
          <a:xfrm rot="5400000" flipH="1" flipV="1">
            <a:off x="3181882" y="2099644"/>
            <a:ext cx="348793" cy="2287427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hape 97"/>
          <p:cNvCxnSpPr>
            <a:stCxn id="73" idx="0"/>
          </p:cNvCxnSpPr>
          <p:nvPr/>
        </p:nvCxnSpPr>
        <p:spPr>
          <a:xfrm rot="5400000" flipH="1" flipV="1">
            <a:off x="3544946" y="2536104"/>
            <a:ext cx="422190" cy="148790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hape 99"/>
          <p:cNvCxnSpPr>
            <a:stCxn id="76" idx="0"/>
          </p:cNvCxnSpPr>
          <p:nvPr/>
        </p:nvCxnSpPr>
        <p:spPr>
          <a:xfrm rot="16200000" flipV="1">
            <a:off x="5124810" y="2444143"/>
            <a:ext cx="360039" cy="160967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hape 101"/>
          <p:cNvCxnSpPr>
            <a:stCxn id="75" idx="0"/>
          </p:cNvCxnSpPr>
          <p:nvPr/>
        </p:nvCxnSpPr>
        <p:spPr>
          <a:xfrm rot="16200000" flipV="1">
            <a:off x="5448846" y="2048098"/>
            <a:ext cx="360038" cy="2401762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hape 103"/>
          <p:cNvCxnSpPr>
            <a:stCxn id="74" idx="0"/>
          </p:cNvCxnSpPr>
          <p:nvPr/>
        </p:nvCxnSpPr>
        <p:spPr>
          <a:xfrm rot="16200000" flipV="1">
            <a:off x="5880895" y="1688057"/>
            <a:ext cx="360038" cy="312184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hape 105"/>
          <p:cNvCxnSpPr>
            <a:stCxn id="71" idx="0"/>
          </p:cNvCxnSpPr>
          <p:nvPr/>
        </p:nvCxnSpPr>
        <p:spPr>
          <a:xfrm rot="16200000" flipV="1">
            <a:off x="6276938" y="1292014"/>
            <a:ext cx="360038" cy="391392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i="1" dirty="0" smtClean="0"/>
              <a:t>Peuple</a:t>
            </a:r>
            <a:endParaRPr lang="fr-FR" b="1" i="1" dirty="0"/>
          </a:p>
        </p:txBody>
      </p:sp>
      <p:cxnSp>
        <p:nvCxnSpPr>
          <p:cNvPr id="109" name="Straight Connector 108"/>
          <p:cNvCxnSpPr>
            <a:stCxn id="68" idx="2"/>
          </p:cNvCxnSpPr>
          <p:nvPr/>
        </p:nvCxnSpPr>
        <p:spPr>
          <a:xfrm rot="5400000">
            <a:off x="-580716" y="5441833"/>
            <a:ext cx="1843740" cy="35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69" idx="2"/>
          </p:cNvCxnSpPr>
          <p:nvPr/>
        </p:nvCxnSpPr>
        <p:spPr>
          <a:xfrm rot="5400000">
            <a:off x="210180" y="5439898"/>
            <a:ext cx="1846866" cy="359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70" idx="2"/>
          </p:cNvCxnSpPr>
          <p:nvPr/>
        </p:nvCxnSpPr>
        <p:spPr>
          <a:xfrm rot="5400000">
            <a:off x="999507" y="5440140"/>
            <a:ext cx="1849386" cy="329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stCxn id="73" idx="2"/>
          </p:cNvCxnSpPr>
          <p:nvPr/>
        </p:nvCxnSpPr>
        <p:spPr>
          <a:xfrm rot="5400000">
            <a:off x="1827012" y="5480328"/>
            <a:ext cx="1773780" cy="28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6" idx="2"/>
          </p:cNvCxnSpPr>
          <p:nvPr/>
        </p:nvCxnSpPr>
        <p:spPr>
          <a:xfrm rot="16200000" flipH="1">
            <a:off x="5517314" y="5454433"/>
            <a:ext cx="1848373" cy="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75" idx="2"/>
          </p:cNvCxnSpPr>
          <p:nvPr/>
        </p:nvCxnSpPr>
        <p:spPr>
          <a:xfrm rot="16200000" flipH="1">
            <a:off x="6237393" y="5454433"/>
            <a:ext cx="1848374" cy="54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74" idx="2"/>
          </p:cNvCxnSpPr>
          <p:nvPr/>
        </p:nvCxnSpPr>
        <p:spPr>
          <a:xfrm rot="16200000" flipH="1">
            <a:off x="7029481" y="5454433"/>
            <a:ext cx="1848374" cy="54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1" idx="2"/>
          </p:cNvCxnSpPr>
          <p:nvPr/>
        </p:nvCxnSpPr>
        <p:spPr>
          <a:xfrm rot="16200000" flipH="1">
            <a:off x="7821568" y="5454432"/>
            <a:ext cx="1848374" cy="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123"/>
          <p:cNvSpPr/>
          <p:nvPr/>
        </p:nvSpPr>
        <p:spPr>
          <a:xfrm>
            <a:off x="0" y="4725144"/>
            <a:ext cx="3491880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prstClr val="white"/>
                </a:solidFill>
              </a:rPr>
              <a:t>Mer 67 - Mer 67 - Mer 67 – Mer 67 - Mer 67  -Mer 67  </a:t>
            </a:r>
            <a:endParaRPr lang="fr-FR" dirty="0"/>
          </a:p>
        </p:txBody>
      </p:sp>
      <p:sp>
        <p:nvSpPr>
          <p:cNvPr id="125" name="Rectangle 124"/>
          <p:cNvSpPr/>
          <p:nvPr/>
        </p:nvSpPr>
        <p:spPr>
          <a:xfrm>
            <a:off x="5436096" y="4725144"/>
            <a:ext cx="3707904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1200" dirty="0" smtClean="0">
                <a:solidFill>
                  <a:prstClr val="white"/>
                </a:solidFill>
              </a:rPr>
              <a:t>  Mer </a:t>
            </a:r>
            <a:r>
              <a:rPr lang="fr-FR" sz="1200" dirty="0">
                <a:solidFill>
                  <a:prstClr val="white"/>
                </a:solidFill>
              </a:rPr>
              <a:t>67 – </a:t>
            </a:r>
            <a:r>
              <a:rPr lang="fr-FR" sz="1200" dirty="0" smtClean="0">
                <a:solidFill>
                  <a:prstClr val="white"/>
                </a:solidFill>
              </a:rPr>
              <a:t>Mer 67 – Mer 67 – Mer 67 – Mer 67 – Mer 67 </a:t>
            </a:r>
            <a:endParaRPr lang="fr-FR" dirty="0"/>
          </a:p>
        </p:txBody>
      </p:sp>
      <p:sp>
        <p:nvSpPr>
          <p:cNvPr id="127" name="Rectangle 126"/>
          <p:cNvSpPr/>
          <p:nvPr/>
        </p:nvSpPr>
        <p:spPr>
          <a:xfrm>
            <a:off x="3563888" y="5445224"/>
            <a:ext cx="187220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Délégué du peuple au GC</a:t>
            </a:r>
            <a:endParaRPr lang="fr-FR" sz="1200" dirty="0"/>
          </a:p>
        </p:txBody>
      </p:sp>
      <p:cxnSp>
        <p:nvCxnSpPr>
          <p:cNvPr id="131" name="Elbow Connector 130"/>
          <p:cNvCxnSpPr>
            <a:stCxn id="127" idx="2"/>
          </p:cNvCxnSpPr>
          <p:nvPr/>
        </p:nvCxnSpPr>
        <p:spPr>
          <a:xfrm rot="5400000">
            <a:off x="4283968" y="6237312"/>
            <a:ext cx="432048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3779912" y="4005064"/>
            <a:ext cx="136815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Nettoyeur de forum</a:t>
            </a:r>
            <a:endParaRPr lang="fr-FR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133</Words>
  <Application>Microsoft Office PowerPoint</Application>
  <PresentationFormat>On-screen Show (4:3)</PresentationFormat>
  <Paragraphs>33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Karole Boyron</dc:creator>
  <cp:lastModifiedBy>Karole Boyron</cp:lastModifiedBy>
  <cp:revision>13</cp:revision>
  <dcterms:created xsi:type="dcterms:W3CDTF">2011-04-27T10:37:54Z</dcterms:created>
  <dcterms:modified xsi:type="dcterms:W3CDTF">2011-04-27T12:43:42Z</dcterms:modified>
</cp:coreProperties>
</file>