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1797-C637-44A2-888D-86C977BA1CD7}" type="datetimeFigureOut">
              <a:rPr lang="fr-FR" smtClean="0"/>
              <a:t>26/04/2011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627C-81FD-49E6-80E2-FD827B5F7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29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1797-C637-44A2-888D-86C977BA1CD7}" type="datetimeFigureOut">
              <a:rPr lang="fr-FR" smtClean="0"/>
              <a:t>26/04/2011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627C-81FD-49E6-80E2-FD827B5F7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46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1797-C637-44A2-888D-86C977BA1CD7}" type="datetimeFigureOut">
              <a:rPr lang="fr-FR" smtClean="0"/>
              <a:t>26/04/2011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627C-81FD-49E6-80E2-FD827B5F7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70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1797-C637-44A2-888D-86C977BA1CD7}" type="datetimeFigureOut">
              <a:rPr lang="fr-FR" smtClean="0"/>
              <a:t>26/04/2011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627C-81FD-49E6-80E2-FD827B5F7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25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1797-C637-44A2-888D-86C977BA1CD7}" type="datetimeFigureOut">
              <a:rPr lang="fr-FR" smtClean="0"/>
              <a:t>26/04/2011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627C-81FD-49E6-80E2-FD827B5F7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15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1797-C637-44A2-888D-86C977BA1CD7}" type="datetimeFigureOut">
              <a:rPr lang="fr-FR" smtClean="0"/>
              <a:t>26/04/2011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627C-81FD-49E6-80E2-FD827B5F7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24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1797-C637-44A2-888D-86C977BA1CD7}" type="datetimeFigureOut">
              <a:rPr lang="fr-FR" smtClean="0"/>
              <a:t>26/04/2011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627C-81FD-49E6-80E2-FD827B5F7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22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1797-C637-44A2-888D-86C977BA1CD7}" type="datetimeFigureOut">
              <a:rPr lang="fr-FR" smtClean="0"/>
              <a:t>26/04/2011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627C-81FD-49E6-80E2-FD827B5F7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61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1797-C637-44A2-888D-86C977BA1CD7}" type="datetimeFigureOut">
              <a:rPr lang="fr-FR" smtClean="0"/>
              <a:t>26/04/2011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627C-81FD-49E6-80E2-FD827B5F7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83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1797-C637-44A2-888D-86C977BA1CD7}" type="datetimeFigureOut">
              <a:rPr lang="fr-FR" smtClean="0"/>
              <a:t>26/04/2011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627C-81FD-49E6-80E2-FD827B5F7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09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1797-C637-44A2-888D-86C977BA1CD7}" type="datetimeFigureOut">
              <a:rPr lang="fr-FR" smtClean="0"/>
              <a:t>26/04/2011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627C-81FD-49E6-80E2-FD827B5F7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02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1797-C637-44A2-888D-86C977BA1CD7}" type="datetimeFigureOut">
              <a:rPr lang="fr-FR" smtClean="0"/>
              <a:t>26/04/2011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627C-81FD-49E6-80E2-FD827B5F7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1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2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3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601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4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1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0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9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8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3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5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0</Words>
  <Application>Microsoft Office PowerPoint</Application>
  <PresentationFormat>Affichage à l'écran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2</cp:revision>
  <dcterms:created xsi:type="dcterms:W3CDTF">2011-04-26T11:19:44Z</dcterms:created>
  <dcterms:modified xsi:type="dcterms:W3CDTF">2011-04-26T14:56:30Z</dcterms:modified>
</cp:coreProperties>
</file>