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598CB-79FC-49C8-9648-C0CEEA42DCE7}" type="datetimeFigureOut">
              <a:rPr lang="fr-FR" smtClean="0"/>
              <a:t>23/03/2011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CCF03-752F-4884-B6D4-D9B0B9BB921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09EA-D000-4A87-B066-ACD620BC1088}" type="datetimeFigureOut">
              <a:rPr lang="fr-FR" smtClean="0"/>
              <a:t>23/03/2011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C7F4-FB21-4BE5-9000-C9A3517BA3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09EA-D000-4A87-B066-ACD620BC1088}" type="datetimeFigureOut">
              <a:rPr lang="fr-FR" smtClean="0"/>
              <a:t>23/03/2011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C7F4-FB21-4BE5-9000-C9A3517BA3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09EA-D000-4A87-B066-ACD620BC1088}" type="datetimeFigureOut">
              <a:rPr lang="fr-FR" smtClean="0"/>
              <a:t>23/03/2011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C7F4-FB21-4BE5-9000-C9A3517BA3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09EA-D000-4A87-B066-ACD620BC1088}" type="datetimeFigureOut">
              <a:rPr lang="fr-FR" smtClean="0"/>
              <a:t>23/03/2011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C7F4-FB21-4BE5-9000-C9A3517BA3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09EA-D000-4A87-B066-ACD620BC1088}" type="datetimeFigureOut">
              <a:rPr lang="fr-FR" smtClean="0"/>
              <a:t>23/03/2011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C7F4-FB21-4BE5-9000-C9A3517BA3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09EA-D000-4A87-B066-ACD620BC1088}" type="datetimeFigureOut">
              <a:rPr lang="fr-FR" smtClean="0"/>
              <a:t>23/03/2011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C7F4-FB21-4BE5-9000-C9A3517BA3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09EA-D000-4A87-B066-ACD620BC1088}" type="datetimeFigureOut">
              <a:rPr lang="fr-FR" smtClean="0"/>
              <a:t>23/03/2011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C7F4-FB21-4BE5-9000-C9A3517BA3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09EA-D000-4A87-B066-ACD620BC1088}" type="datetimeFigureOut">
              <a:rPr lang="fr-FR" smtClean="0"/>
              <a:t>23/03/2011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C7F4-FB21-4BE5-9000-C9A3517BA3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09EA-D000-4A87-B066-ACD620BC1088}" type="datetimeFigureOut">
              <a:rPr lang="fr-FR" smtClean="0"/>
              <a:t>23/03/2011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C7F4-FB21-4BE5-9000-C9A3517BA3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09EA-D000-4A87-B066-ACD620BC1088}" type="datetimeFigureOut">
              <a:rPr lang="fr-FR" smtClean="0"/>
              <a:t>23/03/2011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C7F4-FB21-4BE5-9000-C9A3517BA3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09EA-D000-4A87-B066-ACD620BC1088}" type="datetimeFigureOut">
              <a:rPr lang="fr-FR" smtClean="0"/>
              <a:t>23/03/2011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C7F4-FB21-4BE5-9000-C9A3517BA3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609EA-D000-4A87-B066-ACD620BC1088}" type="datetimeFigureOut">
              <a:rPr lang="fr-FR" smtClean="0"/>
              <a:t>23/03/2011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7C7F4-FB21-4BE5-9000-C9A3517BA3B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viro2b.com/wp-content/uploads/Urbanisme/maison_vert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920"/>
            <a:ext cx="9144000" cy="76209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3488" y="0"/>
            <a:ext cx="7674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La maison du bavardage</a:t>
            </a:r>
            <a:endParaRPr lang="fr-FR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rtvalue.com/photos/auction/0/42/42754/palmeiro-jose-1903-1984-spain-petite-maison-sous-la-neige-1815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531440"/>
            <a:ext cx="10049658" cy="828092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11560" y="0"/>
            <a:ext cx="496855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L’endroit </a:t>
            </a:r>
          </a:p>
          <a:p>
            <a:r>
              <a:rPr lang="fr-FR" dirty="0" smtClean="0"/>
              <a:t>A la mode</a:t>
            </a:r>
          </a:p>
          <a:p>
            <a:endParaRPr lang="fr-FR" dirty="0"/>
          </a:p>
          <a:p>
            <a:r>
              <a:rPr lang="fr-FR" dirty="0" smtClean="0"/>
              <a:t>Miraculeusement</a:t>
            </a:r>
          </a:p>
          <a:p>
            <a:r>
              <a:rPr lang="fr-FR" dirty="0" smtClean="0"/>
              <a:t>Aimable ,</a:t>
            </a:r>
          </a:p>
          <a:p>
            <a:r>
              <a:rPr lang="fr-FR" dirty="0" smtClean="0"/>
              <a:t>Incroyablement</a:t>
            </a:r>
          </a:p>
          <a:p>
            <a:r>
              <a:rPr lang="fr-FR" dirty="0" smtClean="0"/>
              <a:t>Simple</a:t>
            </a:r>
          </a:p>
          <a:p>
            <a:r>
              <a:rPr lang="fr-FR" dirty="0" smtClean="0"/>
              <a:t>Où</a:t>
            </a:r>
          </a:p>
          <a:p>
            <a:r>
              <a:rPr lang="fr-FR" dirty="0" smtClean="0"/>
              <a:t>Nos colocataires ont toujours </a:t>
            </a:r>
          </a:p>
          <a:p>
            <a:endParaRPr lang="fr-FR" dirty="0"/>
          </a:p>
          <a:p>
            <a:r>
              <a:rPr lang="fr-FR" dirty="0" smtClean="0"/>
              <a:t>Des</a:t>
            </a:r>
          </a:p>
          <a:p>
            <a:r>
              <a:rPr lang="fr-FR" dirty="0" smtClean="0"/>
              <a:t>Unes</a:t>
            </a:r>
          </a:p>
          <a:p>
            <a:endParaRPr lang="fr-FR" dirty="0"/>
          </a:p>
          <a:p>
            <a:r>
              <a:rPr lang="fr-FR" dirty="0" smtClean="0"/>
              <a:t>Bien croustillante</a:t>
            </a:r>
          </a:p>
          <a:p>
            <a:r>
              <a:rPr lang="fr-FR" dirty="0" smtClean="0"/>
              <a:t>Amenant  avec Elles</a:t>
            </a:r>
          </a:p>
          <a:p>
            <a:r>
              <a:rPr lang="fr-FR" dirty="0" smtClean="0"/>
              <a:t>Vraiment beaucoup</a:t>
            </a:r>
          </a:p>
          <a:p>
            <a:r>
              <a:rPr lang="fr-FR" dirty="0" smtClean="0"/>
              <a:t>Amabilité</a:t>
            </a:r>
          </a:p>
          <a:p>
            <a:r>
              <a:rPr lang="fr-FR" dirty="0" smtClean="0"/>
              <a:t>Retournées</a:t>
            </a:r>
          </a:p>
          <a:p>
            <a:r>
              <a:rPr lang="fr-FR" dirty="0" smtClean="0"/>
              <a:t>Donnants</a:t>
            </a:r>
          </a:p>
          <a:p>
            <a:r>
              <a:rPr lang="fr-FR" dirty="0" smtClean="0"/>
              <a:t>Aux anges</a:t>
            </a:r>
          </a:p>
          <a:p>
            <a:r>
              <a:rPr lang="fr-FR" dirty="0" err="1" smtClean="0"/>
              <a:t>Goiyeux</a:t>
            </a:r>
            <a:r>
              <a:rPr lang="fr-FR" dirty="0" smtClean="0"/>
              <a:t> leurs</a:t>
            </a:r>
          </a:p>
          <a:p>
            <a:r>
              <a:rPr lang="fr-FR" dirty="0" err="1" smtClean="0"/>
              <a:t>Eiles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Faites abstraction des règles d’ortho. Et de grammaire …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fond-ecran-image.fr/galerie-membre/printemps/la-petite-maison-dans-la-prai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7536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332656"/>
            <a:ext cx="8964488" cy="6192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La fabuleuse maison du bavardage</a:t>
            </a:r>
          </a:p>
          <a:p>
            <a:pPr algn="ctr"/>
            <a:r>
              <a:rPr lang="fr-FR" sz="54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Pour tous les grands bavards ou </a:t>
            </a:r>
          </a:p>
          <a:p>
            <a:pPr algn="ctr"/>
            <a:r>
              <a:rPr lang="fr-FR" sz="54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Parleur du dimanche , est un </a:t>
            </a:r>
            <a:r>
              <a:rPr lang="fr-FR" sz="5400" b="1" dirty="0" err="1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edroit</a:t>
            </a:r>
            <a:r>
              <a:rPr lang="fr-FR" sz="54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/>
            <a:r>
              <a:rPr lang="fr-FR" sz="54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génial où l’on peut tout exprimer</a:t>
            </a:r>
          </a:p>
          <a:p>
            <a:pPr algn="ctr"/>
            <a:r>
              <a:rPr lang="fr-FR" sz="54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Sans craindre d’être juger , alors , </a:t>
            </a:r>
          </a:p>
          <a:p>
            <a:pPr algn="ctr"/>
            <a:r>
              <a:rPr lang="fr-FR" sz="54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Que ferions nous , nous les grands </a:t>
            </a:r>
          </a:p>
          <a:p>
            <a:pPr algn="ctr"/>
            <a:r>
              <a:rPr lang="fr-FR" sz="54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Bavards , si un tel endroit n’existait pas ?</a:t>
            </a:r>
            <a:endParaRPr lang="fr-FR" sz="5400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ond-d-ecran.com/wallpapers/saison/automne/automn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15416"/>
            <a:ext cx="9753600" cy="7315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520" y="692696"/>
            <a:ext cx="878310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Participation de </a:t>
            </a:r>
            <a:r>
              <a:rPr lang="fr-FR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Dracoco</a:t>
            </a:r>
            <a:endParaRPr lang="fr-FR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 concours d’attente </a:t>
            </a:r>
          </a:p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  créer un texte sur la</a:t>
            </a:r>
          </a:p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Maison du bavardage</a:t>
            </a:r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Voici un acronyme et un petit </a:t>
            </a:r>
          </a:p>
          <a:p>
            <a:pPr algn="ctr"/>
            <a:r>
              <a:rPr lang="fr-FR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Poeme</a:t>
            </a:r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^^</a:t>
            </a:r>
            <a:endParaRPr lang="fr-F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99</Words>
  <Application>Microsoft Office PowerPoint</Application>
  <PresentationFormat>Affichage à l'écran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Elise noga--hartmann</dc:creator>
  <cp:lastModifiedBy>Elise noga--hartmann</cp:lastModifiedBy>
  <cp:revision>3</cp:revision>
  <dcterms:created xsi:type="dcterms:W3CDTF">2011-03-23T12:19:43Z</dcterms:created>
  <dcterms:modified xsi:type="dcterms:W3CDTF">2011-03-23T12:47:45Z</dcterms:modified>
</cp:coreProperties>
</file>