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74" r:id="rId14"/>
    <p:sldId id="268" r:id="rId15"/>
    <p:sldId id="270" r:id="rId16"/>
    <p:sldId id="271" r:id="rId17"/>
    <p:sldId id="272" r:id="rId18"/>
    <p:sldId id="273" r:id="rId19"/>
    <p:sldId id="269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5" autoAdjust="0"/>
    <p:restoredTop sz="94660"/>
  </p:normalViewPr>
  <p:slideViewPr>
    <p:cSldViewPr>
      <p:cViewPr varScale="1">
        <p:scale>
          <a:sx n="82" d="100"/>
          <a:sy n="82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AEE0-E31F-42A1-AACB-C02AD1A7E2C0}" type="datetimeFigureOut">
              <a:rPr lang="fr-FR" smtClean="0"/>
              <a:pPr/>
              <a:t>22/03/2011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A362-7738-431C-83DD-7063F88EDB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AEE0-E31F-42A1-AACB-C02AD1A7E2C0}" type="datetimeFigureOut">
              <a:rPr lang="fr-FR" smtClean="0"/>
              <a:pPr/>
              <a:t>22/03/2011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A362-7738-431C-83DD-7063F88EDB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AEE0-E31F-42A1-AACB-C02AD1A7E2C0}" type="datetimeFigureOut">
              <a:rPr lang="fr-FR" smtClean="0"/>
              <a:pPr/>
              <a:t>22/03/2011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A362-7738-431C-83DD-7063F88EDB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AEE0-E31F-42A1-AACB-C02AD1A7E2C0}" type="datetimeFigureOut">
              <a:rPr lang="fr-FR" smtClean="0"/>
              <a:pPr/>
              <a:t>22/03/2011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A362-7738-431C-83DD-7063F88EDB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AEE0-E31F-42A1-AACB-C02AD1A7E2C0}" type="datetimeFigureOut">
              <a:rPr lang="fr-FR" smtClean="0"/>
              <a:pPr/>
              <a:t>22/03/2011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A362-7738-431C-83DD-7063F88EDB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AEE0-E31F-42A1-AACB-C02AD1A7E2C0}" type="datetimeFigureOut">
              <a:rPr lang="fr-FR" smtClean="0"/>
              <a:pPr/>
              <a:t>22/03/2011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A362-7738-431C-83DD-7063F88EDB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AEE0-E31F-42A1-AACB-C02AD1A7E2C0}" type="datetimeFigureOut">
              <a:rPr lang="fr-FR" smtClean="0"/>
              <a:pPr/>
              <a:t>22/03/2011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A362-7738-431C-83DD-7063F88EDB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AEE0-E31F-42A1-AACB-C02AD1A7E2C0}" type="datetimeFigureOut">
              <a:rPr lang="fr-FR" smtClean="0"/>
              <a:pPr/>
              <a:t>22/03/2011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A362-7738-431C-83DD-7063F88EDB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AEE0-E31F-42A1-AACB-C02AD1A7E2C0}" type="datetimeFigureOut">
              <a:rPr lang="fr-FR" smtClean="0"/>
              <a:pPr/>
              <a:t>22/03/2011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A362-7738-431C-83DD-7063F88EDB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AEE0-E31F-42A1-AACB-C02AD1A7E2C0}" type="datetimeFigureOut">
              <a:rPr lang="fr-FR" smtClean="0"/>
              <a:pPr/>
              <a:t>22/03/2011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A362-7738-431C-83DD-7063F88EDB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9AEE0-E31F-42A1-AACB-C02AD1A7E2C0}" type="datetimeFigureOut">
              <a:rPr lang="fr-FR" smtClean="0"/>
              <a:pPr/>
              <a:t>22/03/2011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A362-7738-431C-83DD-7063F88EDB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>
                <a:alpha val="86000"/>
              </a:srgb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9AEE0-E31F-42A1-AACB-C02AD1A7E2C0}" type="datetimeFigureOut">
              <a:rPr lang="fr-FR" smtClean="0"/>
              <a:pPr/>
              <a:t>22/03/2011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DA362-7738-431C-83DD-7063F88EDB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Flo\Downloads\esc-chamber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229200"/>
            <a:ext cx="1968810" cy="131254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>
                <a:latin typeface="Algerian" pitchFamily="82" charset="0"/>
              </a:rPr>
              <a:t>Le Bureau de L’Humanitaire</a:t>
            </a:r>
            <a:endParaRPr lang="fr-FR" dirty="0">
              <a:latin typeface="Algerian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23728" y="3356992"/>
            <a:ext cx="5144616" cy="910952"/>
          </a:xfrm>
        </p:spPr>
        <p:txBody>
          <a:bodyPr/>
          <a:lstStyle/>
          <a:p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ockwell Extra Bold" pitchFamily="18" charset="0"/>
              </a:rPr>
              <a:t>Les 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FF0000">
                      <a:alpha val="50000"/>
                    </a:srgbClr>
                  </a:innerShdw>
                </a:effectLst>
                <a:latin typeface="Rockwell Extra Bold" pitchFamily="18" charset="0"/>
              </a:rPr>
              <a:t>Bienfêteurs</a:t>
            </a:r>
            <a:endParaRPr lang="fr-FR" dirty="0">
              <a:solidFill>
                <a:schemeClr val="tx2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FF0000">
                    <a:alpha val="50000"/>
                  </a:srgbClr>
                </a:innerShdw>
              </a:effectLst>
              <a:latin typeface="Rockwell Extra Bold" pitchFamily="18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755576" y="177281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arajita" pitchFamily="34" charset="0"/>
                <a:ea typeface="+mj-ea"/>
                <a:cs typeface="Aparajita" pitchFamily="34" charset="0"/>
              </a:rPr>
              <a:t>Liste repreneuse 2011-2012</a:t>
            </a:r>
          </a:p>
        </p:txBody>
      </p:sp>
      <p:pic>
        <p:nvPicPr>
          <p:cNvPr id="1026" name="Picture 2" descr="C:\Users\Flo\Downloads\167225_1863880922468_1404331454_2197869_4544839_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6011" t="18535" r="4209" b="21836"/>
          <a:stretch>
            <a:fillRect/>
          </a:stretch>
        </p:blipFill>
        <p:spPr bwMode="auto">
          <a:xfrm>
            <a:off x="3347864" y="4005064"/>
            <a:ext cx="2376264" cy="2088232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395536" y="6237312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Mars 2011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5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je-recupere-seul-mes-points.fr/association%20automobile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39000"/>
          </a:blip>
          <a:srcRect/>
          <a:stretch>
            <a:fillRect/>
          </a:stretch>
        </p:blipFill>
        <p:spPr bwMode="auto">
          <a:xfrm>
            <a:off x="0" y="-74026"/>
            <a:ext cx="9144000" cy="6932025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Le premier projet: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r>
              <a:rPr lang="fr-FR" dirty="0" smtClean="0"/>
              <a:t>Le Bureau de l’Humanitaire de l’ESC Chambéry devient…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619672" y="3645024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/>
              <a:t>Une association loi de 1901</a:t>
            </a:r>
            <a:endParaRPr lang="fr-FR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billetavion.info/wallpaper-avion/wall800/124.jpg"/>
          <p:cNvPicPr>
            <a:picLocks noChangeAspect="1" noChangeArrowheads="1"/>
          </p:cNvPicPr>
          <p:nvPr/>
        </p:nvPicPr>
        <p:blipFill>
          <a:blip r:embed="rId2" cstate="print">
            <a:lum contrast="-26000"/>
          </a:blip>
          <a:srcRect/>
          <a:stretch>
            <a:fillRect/>
          </a:stretch>
        </p:blipFill>
        <p:spPr bwMode="auto">
          <a:xfrm>
            <a:off x="-612576" y="72008"/>
            <a:ext cx="9756576" cy="7317432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Le projet international 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Départ : </a:t>
            </a:r>
            <a:r>
              <a:rPr lang="fr-FR" dirty="0" smtClean="0">
                <a:solidFill>
                  <a:schemeClr val="bg1"/>
                </a:solidFill>
              </a:rPr>
              <a:t>Aéroport de Paris</a:t>
            </a:r>
          </a:p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			 et Genève </a:t>
            </a:r>
          </a:p>
          <a:p>
            <a:pPr>
              <a:buNone/>
            </a:pPr>
            <a:r>
              <a:rPr lang="fr-FR" dirty="0" smtClean="0"/>
              <a:t>Destination : </a:t>
            </a:r>
            <a:r>
              <a:rPr lang="fr-FR" dirty="0" smtClean="0">
                <a:solidFill>
                  <a:schemeClr val="bg1"/>
                </a:solidFill>
              </a:rPr>
              <a:t>La THAILANDE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://www.routard.com/images_contenu/partir/destination/thailande/carte/thailandepop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5090">
            <a:off x="5684544" y="1936240"/>
            <a:ext cx="2485087" cy="4402537"/>
          </a:xfrm>
          <a:prstGeom prst="rect">
            <a:avLst/>
          </a:prstGeom>
          <a:noFill/>
        </p:spPr>
      </p:pic>
      <p:sp>
        <p:nvSpPr>
          <p:cNvPr id="6" name="Multiplier 5"/>
          <p:cNvSpPr/>
          <p:nvPr/>
        </p:nvSpPr>
        <p:spPr>
          <a:xfrm>
            <a:off x="6012160" y="5589240"/>
            <a:ext cx="576064" cy="576064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illetavion.info/wallpaper-avion/wall800/124.jpg"/>
          <p:cNvPicPr>
            <a:picLocks noChangeAspect="1" noChangeArrowheads="1"/>
          </p:cNvPicPr>
          <p:nvPr/>
        </p:nvPicPr>
        <p:blipFill>
          <a:blip r:embed="rId2" cstate="print">
            <a:lum contrast="-26000"/>
          </a:blip>
          <a:srcRect/>
          <a:stretch>
            <a:fillRect/>
          </a:stretch>
        </p:blipFill>
        <p:spPr bwMode="auto">
          <a:xfrm>
            <a:off x="0" y="-176067"/>
            <a:ext cx="13392472" cy="11066197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r>
              <a:rPr lang="fr-FR" u="sng" dirty="0" smtClean="0">
                <a:solidFill>
                  <a:schemeClr val="bg1"/>
                </a:solidFill>
              </a:rPr>
              <a:t>Objectifs</a:t>
            </a:r>
            <a:r>
              <a:rPr lang="fr-FR" dirty="0" smtClean="0">
                <a:solidFill>
                  <a:schemeClr val="bg1"/>
                </a:solidFill>
              </a:rPr>
              <a:t> : le développement social</a:t>
            </a:r>
          </a:p>
          <a:p>
            <a:pPr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r>
              <a:rPr lang="fr-FR" u="sng" dirty="0" smtClean="0">
                <a:solidFill>
                  <a:schemeClr val="bg1"/>
                </a:solidFill>
              </a:rPr>
              <a:t>Durée: </a:t>
            </a:r>
          </a:p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1</a:t>
            </a:r>
            <a:r>
              <a:rPr lang="fr-FR" baseline="30000" dirty="0" smtClean="0">
                <a:solidFill>
                  <a:schemeClr val="bg1"/>
                </a:solidFill>
              </a:rPr>
              <a:t>er</a:t>
            </a:r>
            <a:r>
              <a:rPr lang="fr-FR" dirty="0" smtClean="0">
                <a:solidFill>
                  <a:schemeClr val="bg1"/>
                </a:solidFill>
              </a:rPr>
              <a:t> groupe (2p-): du </a:t>
            </a:r>
            <a:r>
              <a:rPr lang="fr-FR" b="1" dirty="0" smtClean="0">
                <a:solidFill>
                  <a:schemeClr val="bg1"/>
                </a:solidFill>
              </a:rPr>
              <a:t>1</a:t>
            </a:r>
            <a:r>
              <a:rPr lang="fr-FR" b="1" baseline="30000" dirty="0" smtClean="0">
                <a:solidFill>
                  <a:schemeClr val="bg1"/>
                </a:solidFill>
              </a:rPr>
              <a:t>er</a:t>
            </a:r>
            <a:r>
              <a:rPr lang="fr-FR" b="1" dirty="0" smtClean="0">
                <a:solidFill>
                  <a:schemeClr val="bg1"/>
                </a:solidFill>
              </a:rPr>
              <a:t> juin au 15 août</a:t>
            </a:r>
          </a:p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2</a:t>
            </a:r>
            <a:r>
              <a:rPr lang="fr-FR" baseline="30000" dirty="0" smtClean="0">
                <a:solidFill>
                  <a:schemeClr val="bg1"/>
                </a:solidFill>
              </a:rPr>
              <a:t>ème</a:t>
            </a:r>
            <a:r>
              <a:rPr lang="fr-FR" dirty="0" smtClean="0">
                <a:solidFill>
                  <a:schemeClr val="bg1"/>
                </a:solidFill>
              </a:rPr>
              <a:t> groupe </a:t>
            </a:r>
            <a:r>
              <a:rPr lang="fr-FR" dirty="0" smtClean="0">
                <a:solidFill>
                  <a:schemeClr val="bg1"/>
                </a:solidFill>
              </a:rPr>
              <a:t>(7p-</a:t>
            </a:r>
            <a:r>
              <a:rPr lang="fr-FR" dirty="0" smtClean="0">
                <a:solidFill>
                  <a:schemeClr val="bg1"/>
                </a:solidFill>
              </a:rPr>
              <a:t>): du </a:t>
            </a:r>
            <a:r>
              <a:rPr lang="fr-FR" b="1" dirty="0" smtClean="0">
                <a:solidFill>
                  <a:schemeClr val="bg1"/>
                </a:solidFill>
              </a:rPr>
              <a:t>15 juillet au 30 août</a:t>
            </a:r>
          </a:p>
          <a:p>
            <a:pPr>
              <a:buNone/>
            </a:pPr>
            <a:endParaRPr lang="fr-FR" dirty="0" smtClean="0">
              <a:solidFill>
                <a:schemeClr val="bg1"/>
              </a:solidFill>
            </a:endParaRPr>
          </a:p>
          <a:p>
            <a:r>
              <a:rPr lang="fr-FR" u="sng" dirty="0" smtClean="0">
                <a:solidFill>
                  <a:schemeClr val="bg1"/>
                </a:solidFill>
              </a:rPr>
              <a:t>Missions:</a:t>
            </a:r>
          </a:p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-enseignement de l’anglais</a:t>
            </a:r>
          </a:p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-agriculture &amp; construction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illetavion.info/wallpaper-avion/wall800/124.jpg"/>
          <p:cNvPicPr>
            <a:picLocks noChangeAspect="1" noChangeArrowheads="1"/>
          </p:cNvPicPr>
          <p:nvPr/>
        </p:nvPicPr>
        <p:blipFill>
          <a:blip r:embed="rId2" cstate="print">
            <a:lum contrast="-26000"/>
          </a:blip>
          <a:srcRect/>
          <a:stretch>
            <a:fillRect/>
          </a:stretch>
        </p:blipFill>
        <p:spPr bwMode="auto">
          <a:xfrm>
            <a:off x="-828600" y="-171400"/>
            <a:ext cx="10153128" cy="7848872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>
              <a:buNone/>
            </a:pPr>
            <a:r>
              <a:rPr lang="fr-FR" b="1" u="sng" dirty="0" smtClean="0">
                <a:solidFill>
                  <a:schemeClr val="bg1"/>
                </a:solidFill>
              </a:rPr>
              <a:t>La Thaïlande:</a:t>
            </a:r>
          </a:p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-pays pauvre</a:t>
            </a:r>
          </a:p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-peu d’accès à l’éducation:</a:t>
            </a:r>
          </a:p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 (en particulier l’anglais)</a:t>
            </a:r>
          </a:p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-inégalités : </a:t>
            </a:r>
          </a:p>
          <a:p>
            <a:pPr>
              <a:buNone/>
            </a:pPr>
            <a:r>
              <a:rPr lang="fr-FR" dirty="0" smtClean="0">
                <a:solidFill>
                  <a:schemeClr val="bg1"/>
                </a:solidFill>
              </a:rPr>
              <a:t>(économique, homme/femme, revenus…) 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1026" name="Picture 2" descr="http://lh6.ggpht.com/_f3R58QCfHCE/Sorg0zqY7rI/AAAAAAAAAXM/qJCiyrrCZW4/s640/P%29%20BANG%20KLAM%2010-6-09%20%2813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211706"/>
            <a:ext cx="3816424" cy="26462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dirty="0" smtClean="0"/>
              <a:t>Les super-missions</a:t>
            </a:r>
            <a:br>
              <a:rPr lang="fr-FR" dirty="0" smtClean="0"/>
            </a:br>
            <a:r>
              <a:rPr lang="fr-FR" dirty="0" smtClean="0"/>
              <a:t>Sup de Cœur &lt;3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u="sng" dirty="0" smtClean="0">
                <a:solidFill>
                  <a:srgbClr val="FF0000"/>
                </a:solidFill>
              </a:rPr>
              <a:t>Le Sidaction:</a:t>
            </a:r>
          </a:p>
          <a:p>
            <a:pPr>
              <a:buNone/>
            </a:pPr>
            <a:endParaRPr lang="fr-FR" b="1" u="sng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fr-FR" dirty="0" smtClean="0"/>
              <a:t>-animations &amp; vidéos </a:t>
            </a:r>
          </a:p>
          <a:p>
            <a:pPr>
              <a:buNone/>
            </a:pPr>
            <a:r>
              <a:rPr lang="fr-FR" dirty="0" smtClean="0"/>
              <a:t>-vente produits dérivés</a:t>
            </a:r>
          </a:p>
        </p:txBody>
      </p:sp>
      <p:pic>
        <p:nvPicPr>
          <p:cNvPr id="25602" name="Picture 2" descr="C:\Users\edel\AppData\Local\Microsoft\Windows\Temporary Internet Files\Low\Content.IE5\24BAFZTU\167995_100967686648457_100002056770492_4752_7306227_n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348880"/>
            <a:ext cx="3648405" cy="2736304"/>
          </a:xfrm>
          <a:prstGeom prst="rect">
            <a:avLst/>
          </a:prstGeom>
          <a:noFill/>
        </p:spPr>
      </p:pic>
      <p:pic>
        <p:nvPicPr>
          <p:cNvPr id="25604" name="Picture 4" descr="http://static1.purepeople.com/articles/9/27/57/9/@/188993-le-sidaction-2009-a-fait-recette-637x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4653136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edel\Pictures\EFS.jpg"/>
          <p:cNvPicPr>
            <a:picLocks noChangeAspect="1" noChangeArrowheads="1"/>
          </p:cNvPicPr>
          <p:nvPr/>
        </p:nvPicPr>
        <p:blipFill>
          <a:blip r:embed="rId2" cstate="print"/>
          <a:srcRect r="11982"/>
          <a:stretch>
            <a:fillRect/>
          </a:stretch>
        </p:blipFill>
        <p:spPr bwMode="auto">
          <a:xfrm>
            <a:off x="4644008" y="260648"/>
            <a:ext cx="4499992" cy="5112568"/>
          </a:xfrm>
          <a:prstGeom prst="rect">
            <a:avLst/>
          </a:prstGeom>
          <a:noFill/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fr-FR" b="1" u="sng" dirty="0" smtClean="0">
                <a:solidFill>
                  <a:schemeClr val="tx2">
                    <a:lumMod val="75000"/>
                  </a:schemeClr>
                </a:solidFill>
              </a:rPr>
              <a:t>Le Don du Sang     </a:t>
            </a:r>
            <a:endParaRPr lang="fr-FR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-2 dates /année</a:t>
            </a:r>
          </a:p>
          <a:p>
            <a:pPr>
              <a:buNone/>
            </a:pPr>
            <a:r>
              <a:rPr lang="fr-FR" dirty="0" smtClean="0">
                <a:sym typeface="Wingdings" pitchFamily="2" charset="2"/>
              </a:rPr>
              <a:t></a:t>
            </a:r>
            <a:r>
              <a:rPr lang="fr-FR" dirty="0" smtClean="0"/>
              <a:t> 17 novembre 2011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pic>
        <p:nvPicPr>
          <p:cNvPr id="5121" name="Picture 1" descr="H:\Don Du Sang\DSC_01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3140968"/>
            <a:ext cx="4752528" cy="31564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fr-FR" b="1" u="sng" dirty="0" smtClean="0">
                <a:solidFill>
                  <a:schemeClr val="accent4">
                    <a:lumMod val="75000"/>
                  </a:schemeClr>
                </a:solidFill>
              </a:rPr>
              <a:t>Les Bouchons d’Amour </a:t>
            </a:r>
            <a:r>
              <a:rPr lang="fr-FR" dirty="0" smtClean="0"/>
              <a:t>: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>
                <a:sym typeface="Wingdings" pitchFamily="2" charset="2"/>
              </a:rPr>
              <a:t>des poubelles à bouchons!</a:t>
            </a:r>
          </a:p>
          <a:p>
            <a:pPr>
              <a:buNone/>
            </a:pPr>
            <a:r>
              <a:rPr lang="fr-FR" dirty="0" smtClean="0">
                <a:sym typeface="Wingdings" pitchFamily="2" charset="2"/>
              </a:rPr>
              <a:t> BD « l’histoire d’un bouchon»</a:t>
            </a:r>
          </a:p>
          <a:p>
            <a:pPr>
              <a:buNone/>
            </a:pPr>
            <a:endParaRPr lang="fr-FR" dirty="0" smtClean="0">
              <a:sym typeface="Wingdings" pitchFamily="2" charset="2"/>
            </a:endParaRPr>
          </a:p>
          <a:p>
            <a:r>
              <a:rPr lang="fr-FR" b="1" u="sng" dirty="0" smtClean="0">
                <a:solidFill>
                  <a:schemeClr val="accent4">
                    <a:lumMod val="75000"/>
                  </a:schemeClr>
                </a:solidFill>
              </a:rPr>
              <a:t>Les pièces jaunes</a:t>
            </a:r>
            <a:r>
              <a:rPr lang="fr-FR" dirty="0" smtClean="0"/>
              <a:t>: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>
                <a:sym typeface="Wingdings" pitchFamily="2" charset="2"/>
              </a:rPr>
              <a:t>installation des boîtes </a:t>
            </a:r>
            <a:endParaRPr lang="fr-FR" dirty="0" smtClean="0"/>
          </a:p>
          <a:p>
            <a:pPr>
              <a:buNone/>
            </a:pPr>
            <a:endParaRPr lang="fr-FR" dirty="0" smtClean="0">
              <a:sym typeface="Wingdings" pitchFamily="2" charset="2"/>
            </a:endParaRP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27650" name="Picture 2" descr="C:\Users\edel\Pictures\ptitbouch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908720"/>
            <a:ext cx="1872208" cy="2164688"/>
          </a:xfrm>
          <a:prstGeom prst="rect">
            <a:avLst/>
          </a:prstGeom>
          <a:noFill/>
        </p:spPr>
      </p:pic>
      <p:pic>
        <p:nvPicPr>
          <p:cNvPr id="4098" name="Picture 2" descr="http://static1.purepeople.com/articles/1/25/71/@/6000-l-equipe-pieces-jaunes-637x0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429000"/>
            <a:ext cx="2016224" cy="3022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C:\Users\edel\Pictures\Stages_sport_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4005064"/>
            <a:ext cx="3580954" cy="2492989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Les nouveautés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b="1" u="sng" dirty="0" smtClean="0">
                <a:solidFill>
                  <a:schemeClr val="accent6">
                    <a:lumMod val="50000"/>
                  </a:schemeClr>
                </a:solidFill>
              </a:rPr>
              <a:t>Partenariat Hydraulique sans frontière </a:t>
            </a:r>
            <a:r>
              <a:rPr lang="fr-FR" dirty="0" smtClean="0"/>
              <a:t>: </a:t>
            </a:r>
          </a:p>
          <a:p>
            <a:pPr>
              <a:buNone/>
            </a:pPr>
            <a:r>
              <a:rPr lang="fr-FR" dirty="0" smtClean="0"/>
              <a:t>-Domaine de l’eau </a:t>
            </a:r>
          </a:p>
          <a:p>
            <a:pPr>
              <a:buNone/>
            </a:pPr>
            <a:r>
              <a:rPr lang="fr-FR" dirty="0" smtClean="0"/>
              <a:t>-Pays en voie de développement</a:t>
            </a:r>
          </a:p>
          <a:p>
            <a:pPr>
              <a:buNone/>
            </a:pPr>
            <a:endParaRPr lang="fr-FR" dirty="0" smtClean="0"/>
          </a:p>
          <a:p>
            <a:r>
              <a:rPr lang="fr-FR" b="1" u="sng" dirty="0" smtClean="0">
                <a:solidFill>
                  <a:schemeClr val="accent6">
                    <a:lumMod val="50000"/>
                  </a:schemeClr>
                </a:solidFill>
              </a:rPr>
              <a:t>Un raid hiver handicapé  </a:t>
            </a:r>
            <a:r>
              <a:rPr lang="fr-FR" dirty="0" smtClean="0"/>
              <a:t> </a:t>
            </a:r>
          </a:p>
          <a:p>
            <a:pPr>
              <a:buNone/>
            </a:pPr>
            <a:r>
              <a:rPr lang="fr-FR" dirty="0" smtClean="0">
                <a:sym typeface="Wingdings" pitchFamily="2" charset="2"/>
              </a:rPr>
              <a:t>	3 sports </a:t>
            </a:r>
          </a:p>
          <a:p>
            <a:pPr>
              <a:buNone/>
            </a:pPr>
            <a:r>
              <a:rPr lang="fr-FR" dirty="0" smtClean="0">
                <a:sym typeface="Wingdings" pitchFamily="2" charset="2"/>
              </a:rPr>
              <a:t>-escalade</a:t>
            </a:r>
          </a:p>
          <a:p>
            <a:pPr>
              <a:buNone/>
            </a:pPr>
            <a:r>
              <a:rPr lang="fr-FR" dirty="0" smtClean="0">
                <a:sym typeface="Wingdings" pitchFamily="2" charset="2"/>
              </a:rPr>
              <a:t>-tir à l’arc </a:t>
            </a:r>
          </a:p>
          <a:p>
            <a:pPr>
              <a:buNone/>
            </a:pPr>
            <a:r>
              <a:rPr lang="fr-FR" dirty="0" smtClean="0">
                <a:sym typeface="Wingdings" pitchFamily="2" charset="2"/>
              </a:rPr>
              <a:t>-tandem</a:t>
            </a:r>
            <a:endParaRPr lang="fr-FR" dirty="0"/>
          </a:p>
        </p:txBody>
      </p:sp>
      <p:pic>
        <p:nvPicPr>
          <p:cNvPr id="5" name="Image 4" descr="_logo-hydraulique-sans-frontier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2348880"/>
            <a:ext cx="2016224" cy="1260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fr-FR" b="1" u="sng" dirty="0" smtClean="0">
                <a:solidFill>
                  <a:schemeClr val="accent4">
                    <a:lumMod val="75000"/>
                  </a:schemeClr>
                </a:solidFill>
              </a:rPr>
              <a:t>Soirées au bénéfice d’associations :</a:t>
            </a:r>
          </a:p>
          <a:p>
            <a:endParaRPr lang="fr-FR" b="1" u="sng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Les victimes du Japon</a:t>
            </a:r>
          </a:p>
          <a:p>
            <a:pPr>
              <a:buNone/>
            </a:pPr>
            <a:r>
              <a:rPr lang="fr-FR" dirty="0" smtClean="0">
                <a:sym typeface="Wingdings" pitchFamily="2" charset="2"/>
              </a:rPr>
              <a:t>-une action (repas ou autre)</a:t>
            </a:r>
          </a:p>
          <a:p>
            <a:pPr>
              <a:buNone/>
            </a:pPr>
            <a:endParaRPr lang="fr-FR" dirty="0" smtClean="0">
              <a:solidFill>
                <a:schemeClr val="accent2">
                  <a:lumMod val="75000"/>
                </a:schemeClr>
              </a:solidFill>
              <a:sym typeface="Wingdings" pitchFamily="2" charset="2"/>
            </a:endParaRPr>
          </a:p>
          <a:p>
            <a:pPr>
              <a:buNone/>
            </a:pPr>
            <a:r>
              <a:rPr lang="fr-FR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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Des actions pour notre mission humanitaire</a:t>
            </a:r>
            <a:endParaRPr lang="fr-FR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fr-FR" dirty="0" smtClean="0"/>
              <a:t>-repas</a:t>
            </a:r>
          </a:p>
          <a:p>
            <a:pPr>
              <a:buNone/>
            </a:pPr>
            <a:r>
              <a:rPr lang="fr-FR" dirty="0" smtClean="0"/>
              <a:t>-soirée</a:t>
            </a:r>
            <a:endParaRPr lang="fr-FR" dirty="0"/>
          </a:p>
        </p:txBody>
      </p:sp>
      <p:pic>
        <p:nvPicPr>
          <p:cNvPr id="4" name="Image 3" descr="2985211389_1_3_Q55WameV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628800"/>
            <a:ext cx="1584176" cy="1771397"/>
          </a:xfrm>
          <a:prstGeom prst="rect">
            <a:avLst/>
          </a:prstGeom>
        </p:spPr>
      </p:pic>
      <p:pic>
        <p:nvPicPr>
          <p:cNvPr id="2049" name="Picture 1" descr="F:\Campagnes BDH\Affiches soirées Campagnes\191300_114904458588113_100002056770492_111681_4400256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509120"/>
            <a:ext cx="2141760" cy="1926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J:\Campagnes BDH\Lancement des campagnes\172425_115818498493210_100001951802137_121645_5288039_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75656" y="2629935"/>
            <a:ext cx="6624736" cy="3343104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827584" y="404664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latin typeface="Forte" pitchFamily="66" charset="0"/>
              </a:rPr>
              <a:t>« Les bienfaiteurs »</a:t>
            </a:r>
          </a:p>
          <a:p>
            <a:pPr algn="ctr"/>
            <a:r>
              <a:rPr lang="fr-FR" sz="3200" dirty="0" smtClean="0">
                <a:latin typeface="Forte" pitchFamily="66" charset="0"/>
              </a:rPr>
              <a:t>Le développement …</a:t>
            </a:r>
          </a:p>
          <a:p>
            <a:pPr algn="ctr"/>
            <a:r>
              <a:rPr lang="fr-FR" sz="3200" dirty="0" smtClean="0">
                <a:latin typeface="Forte" pitchFamily="66" charset="0"/>
              </a:rPr>
              <a:t>mais pas n’importe … comment!!!</a:t>
            </a:r>
            <a:endParaRPr lang="fr-FR" sz="3200" dirty="0">
              <a:latin typeface="Forte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/>
          <a:lstStyle/>
          <a:p>
            <a:r>
              <a:rPr lang="fr-FR" dirty="0" smtClean="0"/>
              <a:t>La nouvelle équipe</a:t>
            </a:r>
          </a:p>
          <a:p>
            <a:r>
              <a:rPr lang="fr-FR" dirty="0" smtClean="0"/>
              <a:t>Présentation et poste</a:t>
            </a:r>
          </a:p>
          <a:p>
            <a:r>
              <a:rPr lang="fr-FR" dirty="0" smtClean="0"/>
              <a:t>Projets</a:t>
            </a:r>
          </a:p>
          <a:p>
            <a:pPr>
              <a:buNone/>
            </a:pPr>
            <a:r>
              <a:rPr lang="fr-FR" dirty="0" smtClean="0"/>
              <a:t>		- voyage humanitaire</a:t>
            </a:r>
          </a:p>
          <a:p>
            <a:pPr>
              <a:buNone/>
            </a:pPr>
            <a:r>
              <a:rPr lang="fr-FR" dirty="0"/>
              <a:t>	</a:t>
            </a:r>
            <a:r>
              <a:rPr lang="fr-FR" dirty="0" smtClean="0"/>
              <a:t>	- sup de cœur</a:t>
            </a:r>
          </a:p>
          <a:p>
            <a:r>
              <a:rPr lang="fr-FR" dirty="0" smtClean="0"/>
              <a:t>Les nouveautés</a:t>
            </a:r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 smtClean="0"/>
              <a:t>L’équipe de super-héros</a:t>
            </a:r>
            <a:endParaRPr lang="fr-FR" dirty="0"/>
          </a:p>
        </p:txBody>
      </p:sp>
      <p:pic>
        <p:nvPicPr>
          <p:cNvPr id="5" name="Espace réservé du contenu 4" descr="IMG_03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77527" y="1639341"/>
            <a:ext cx="678894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dirty="0" smtClean="0"/>
              <a:t>Marie : </a:t>
            </a:r>
            <a:br>
              <a:rPr lang="fr-FR" dirty="0" smtClean="0"/>
            </a:br>
            <a:r>
              <a:rPr lang="fr-FR" dirty="0" smtClean="0"/>
              <a:t>Présidente</a:t>
            </a:r>
            <a:endParaRPr lang="fr-FR" dirty="0"/>
          </a:p>
        </p:txBody>
      </p:sp>
      <p:pic>
        <p:nvPicPr>
          <p:cNvPr id="2050" name="Picture 2" descr="F:\Campagnes BDH\Vidéo tournage BDH\P2050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492896"/>
            <a:ext cx="2916324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dirty="0" smtClean="0"/>
              <a:t>July : </a:t>
            </a:r>
            <a:br>
              <a:rPr lang="fr-FR" dirty="0" smtClean="0"/>
            </a:br>
            <a:r>
              <a:rPr lang="fr-FR" dirty="0" smtClean="0"/>
              <a:t>Vice-présidente</a:t>
            </a:r>
            <a:endParaRPr lang="fr-FR" dirty="0"/>
          </a:p>
        </p:txBody>
      </p:sp>
      <p:pic>
        <p:nvPicPr>
          <p:cNvPr id="3074" name="Picture 2" descr="F:\Campagnes BDH\Vidéo tournage BDH\P20503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420888"/>
            <a:ext cx="3068427" cy="4091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dirty="0" smtClean="0"/>
              <a:t>Charlène : </a:t>
            </a:r>
            <a:br>
              <a:rPr lang="fr-FR" dirty="0" smtClean="0"/>
            </a:br>
            <a:r>
              <a:rPr lang="fr-FR" dirty="0" smtClean="0"/>
              <a:t>Trésorière</a:t>
            </a:r>
            <a:endParaRPr lang="fr-FR" dirty="0"/>
          </a:p>
        </p:txBody>
      </p:sp>
      <p:pic>
        <p:nvPicPr>
          <p:cNvPr id="4098" name="Picture 2" descr="F:\Campagnes BDH\Vidéo tournage BDH\P2050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636912"/>
            <a:ext cx="2916324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dirty="0" smtClean="0"/>
              <a:t>Florence : </a:t>
            </a:r>
            <a:br>
              <a:rPr lang="fr-FR" dirty="0" smtClean="0"/>
            </a:br>
            <a:r>
              <a:rPr lang="fr-FR" dirty="0" smtClean="0"/>
              <a:t>Communication (1)</a:t>
            </a:r>
            <a:endParaRPr lang="fr-FR" dirty="0"/>
          </a:p>
        </p:txBody>
      </p:sp>
      <p:pic>
        <p:nvPicPr>
          <p:cNvPr id="5122" name="Picture 2" descr="F:\Campagnes BDH\Vidéo tournage BDH\P20503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492896"/>
            <a:ext cx="2968229" cy="3957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dirty="0" smtClean="0"/>
              <a:t>Elsa : </a:t>
            </a:r>
            <a:br>
              <a:rPr lang="fr-FR" dirty="0" smtClean="0"/>
            </a:br>
            <a:r>
              <a:rPr lang="fr-FR" dirty="0" smtClean="0"/>
              <a:t>Communication (2)</a:t>
            </a:r>
            <a:endParaRPr lang="fr-FR" dirty="0"/>
          </a:p>
        </p:txBody>
      </p:sp>
      <p:pic>
        <p:nvPicPr>
          <p:cNvPr id="6146" name="Picture 2" descr="F:\Campagnes BDH\Vidéo tournage BDH\P20503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420888"/>
            <a:ext cx="3088530" cy="4118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dirty="0" smtClean="0"/>
              <a:t>Marion : </a:t>
            </a:r>
            <a:br>
              <a:rPr lang="fr-FR" dirty="0" smtClean="0"/>
            </a:br>
            <a:r>
              <a:rPr lang="fr-FR" dirty="0" smtClean="0"/>
              <a:t>Secrétaire</a:t>
            </a:r>
            <a:endParaRPr lang="fr-FR" dirty="0"/>
          </a:p>
        </p:txBody>
      </p:sp>
      <p:pic>
        <p:nvPicPr>
          <p:cNvPr id="7170" name="Picture 2" descr="F:\Campagnes BDH\Vidéo tournage BDH\P20503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204864"/>
            <a:ext cx="3122433" cy="4163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1538</TotalTime>
  <Words>216</Words>
  <Application>Microsoft Office PowerPoint</Application>
  <PresentationFormat>Affichage à l'écran (4:3)</PresentationFormat>
  <Paragraphs>85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Le Bureau de L’Humanitaire</vt:lpstr>
      <vt:lpstr>Sommaire</vt:lpstr>
      <vt:lpstr>L’équipe de super-héros</vt:lpstr>
      <vt:lpstr>Marie :  Présidente</vt:lpstr>
      <vt:lpstr>July :  Vice-présidente</vt:lpstr>
      <vt:lpstr>Charlène :  Trésorière</vt:lpstr>
      <vt:lpstr>Florence :  Communication (1)</vt:lpstr>
      <vt:lpstr>Elsa :  Communication (2)</vt:lpstr>
      <vt:lpstr>Marion :  Secrétaire</vt:lpstr>
      <vt:lpstr>Le premier projet: </vt:lpstr>
      <vt:lpstr>Le projet international !</vt:lpstr>
      <vt:lpstr>Diapositive 12</vt:lpstr>
      <vt:lpstr>Diapositive 13</vt:lpstr>
      <vt:lpstr>Les super-missions Sup de Cœur &lt;3</vt:lpstr>
      <vt:lpstr>Diapositive 15</vt:lpstr>
      <vt:lpstr>Diapositive 16</vt:lpstr>
      <vt:lpstr>Les nouveautés</vt:lpstr>
      <vt:lpstr>Diapositive 18</vt:lpstr>
      <vt:lpstr>Diapositive 19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Bureau de L’Humanitaire</dc:title>
  <dc:creator>Flo</dc:creator>
  <cp:lastModifiedBy>Elsa</cp:lastModifiedBy>
  <cp:revision>62</cp:revision>
  <dcterms:created xsi:type="dcterms:W3CDTF">2011-03-12T09:37:43Z</dcterms:created>
  <dcterms:modified xsi:type="dcterms:W3CDTF">2011-03-22T17:42:48Z</dcterms:modified>
</cp:coreProperties>
</file>