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4" r:id="rId3"/>
    <p:sldId id="256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9" autoAdjust="0"/>
    <p:restoredTop sz="86423" autoAdjust="0"/>
  </p:normalViewPr>
  <p:slideViewPr>
    <p:cSldViewPr>
      <p:cViewPr>
        <p:scale>
          <a:sx n="66" d="100"/>
          <a:sy n="66" d="100"/>
        </p:scale>
        <p:origin x="-448" y="-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FD809-10C9-4B28-B658-285074621126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59BEE-8ADE-4C07-AA26-5847F24CF39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4528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59BEE-8ADE-4C07-AA26-5847F24CF39F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59BEE-8ADE-4C07-AA26-5847F24CF39F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59BEE-8ADE-4C07-AA26-5847F24CF39F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59BEE-8ADE-4C07-AA26-5847F24CF39F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59BEE-8ADE-4C07-AA26-5847F24CF39F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59BEE-8ADE-4C07-AA26-5847F24CF39F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59BEE-8ADE-4C07-AA26-5847F24CF39F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D8B2-F702-4F94-95BB-DCB8465B7EBE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4A8A-B153-4170-9116-5FCD9393BB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D8B2-F702-4F94-95BB-DCB8465B7EBE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4A8A-B153-4170-9116-5FCD9393BB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D8B2-F702-4F94-95BB-DCB8465B7EBE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4A8A-B153-4170-9116-5FCD9393BB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D8B2-F702-4F94-95BB-DCB8465B7EBE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4A8A-B153-4170-9116-5FCD9393BB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D8B2-F702-4F94-95BB-DCB8465B7EBE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4A8A-B153-4170-9116-5FCD9393BB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D8B2-F702-4F94-95BB-DCB8465B7EBE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4A8A-B153-4170-9116-5FCD9393BB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D8B2-F702-4F94-95BB-DCB8465B7EBE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4A8A-B153-4170-9116-5FCD9393BB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D8B2-F702-4F94-95BB-DCB8465B7EBE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4A8A-B153-4170-9116-5FCD9393BB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D8B2-F702-4F94-95BB-DCB8465B7EBE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4A8A-B153-4170-9116-5FCD9393BB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D8B2-F702-4F94-95BB-DCB8465B7EBE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4A8A-B153-4170-9116-5FCD9393BB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D8B2-F702-4F94-95BB-DCB8465B7EBE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4A8A-B153-4170-9116-5FCD9393BB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">
      <p:bgPr>
        <a:gradFill flip="none" rotWithShape="1">
          <a:gsLst>
            <a:gs pos="0">
              <a:srgbClr val="FFFFFF"/>
            </a:gs>
            <a:gs pos="16000">
              <a:srgbClr val="1F1F1F"/>
            </a:gs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75999">
              <a:srgbClr val="1F1F1F"/>
            </a:gs>
            <a:gs pos="78999">
              <a:srgbClr val="FFFFFF"/>
            </a:gs>
            <a:gs pos="100000">
              <a:srgbClr val="7F7F7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6D8B2-F702-4F94-95BB-DCB8465B7EBE}" type="datetimeFigureOut">
              <a:rPr lang="fr-FR" smtClean="0"/>
              <a:pPr/>
              <a:t>10/03/2011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E4A8A-B153-4170-9116-5FCD9393BB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urosport.fr/football/person_prs26130.s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eurosport.fr/football/person_prs51192.shtml" TargetMode="Externa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hyperlink" Target="http://www.eurosport.fr/football/person_prs207045.shtml" TargetMode="External"/><Relationship Id="rId18" Type="http://schemas.openxmlformats.org/officeDocument/2006/relationships/image" Target="../media/image10.jpeg"/><Relationship Id="rId26" Type="http://schemas.openxmlformats.org/officeDocument/2006/relationships/image" Target="../media/image13.jpeg"/><Relationship Id="rId39" Type="http://schemas.openxmlformats.org/officeDocument/2006/relationships/hyperlink" Target="http://www.eurosport.fr/football/person_prs51192.shtml" TargetMode="External"/><Relationship Id="rId21" Type="http://schemas.openxmlformats.org/officeDocument/2006/relationships/hyperlink" Target="http://www.eurosport.fr/football/person_prs87015.shtml" TargetMode="External"/><Relationship Id="rId34" Type="http://schemas.openxmlformats.org/officeDocument/2006/relationships/image" Target="../media/image17.jpeg"/><Relationship Id="rId42" Type="http://schemas.openxmlformats.org/officeDocument/2006/relationships/image" Target="../media/image20.jpeg"/><Relationship Id="rId47" Type="http://schemas.openxmlformats.org/officeDocument/2006/relationships/hyperlink" Target="http://www.eurosport.fr/football/person_prs174948.shtml" TargetMode="External"/><Relationship Id="rId50" Type="http://schemas.openxmlformats.org/officeDocument/2006/relationships/image" Target="../media/image24.jpeg"/><Relationship Id="rId55" Type="http://schemas.openxmlformats.org/officeDocument/2006/relationships/hyperlink" Target="http://www.eurosport.fr/football/person_prs206060.shtml" TargetMode="External"/><Relationship Id="rId7" Type="http://schemas.openxmlformats.org/officeDocument/2006/relationships/hyperlink" Target="http://www.eurosport.fr/football/person_prs26060.shtml" TargetMode="External"/><Relationship Id="rId12" Type="http://schemas.openxmlformats.org/officeDocument/2006/relationships/image" Target="../media/image7.jpeg"/><Relationship Id="rId17" Type="http://schemas.openxmlformats.org/officeDocument/2006/relationships/hyperlink" Target="http://www.eurosport.fr/football/person_prs29363.shtml" TargetMode="External"/><Relationship Id="rId25" Type="http://schemas.openxmlformats.org/officeDocument/2006/relationships/hyperlink" Target="http://www.eurosport.fr/football/person_prs106579.shtml" TargetMode="External"/><Relationship Id="rId33" Type="http://schemas.openxmlformats.org/officeDocument/2006/relationships/hyperlink" Target="http://www.eurosport.fr/football/person_prs103425.shtml" TargetMode="External"/><Relationship Id="rId38" Type="http://schemas.openxmlformats.org/officeDocument/2006/relationships/image" Target="../media/image19.jpeg"/><Relationship Id="rId46" Type="http://schemas.openxmlformats.org/officeDocument/2006/relationships/image" Target="../media/image22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9.jpeg"/><Relationship Id="rId20" Type="http://schemas.openxmlformats.org/officeDocument/2006/relationships/image" Target="../media/image11.jpeg"/><Relationship Id="rId29" Type="http://schemas.openxmlformats.org/officeDocument/2006/relationships/hyperlink" Target="http://www.eurosport.fr/football/person_prs23576.shtml" TargetMode="External"/><Relationship Id="rId41" Type="http://schemas.openxmlformats.org/officeDocument/2006/relationships/hyperlink" Target="http://www.lequipe.fr/Football/FootballFicheJoueur9278.html" TargetMode="External"/><Relationship Id="rId54" Type="http://schemas.openxmlformats.org/officeDocument/2006/relationships/image" Target="../media/image2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hyperlink" Target="http://www.eurosport.fr/football/person_prs208444.shtml" TargetMode="External"/><Relationship Id="rId24" Type="http://schemas.openxmlformats.org/officeDocument/2006/relationships/image" Target="../media/image1.jpeg"/><Relationship Id="rId32" Type="http://schemas.openxmlformats.org/officeDocument/2006/relationships/image" Target="../media/image16.jpeg"/><Relationship Id="rId37" Type="http://schemas.openxmlformats.org/officeDocument/2006/relationships/hyperlink" Target="http://www.eurosport.fr/football/person_prs52891.shtml" TargetMode="External"/><Relationship Id="rId40" Type="http://schemas.openxmlformats.org/officeDocument/2006/relationships/image" Target="../media/image2.jpeg"/><Relationship Id="rId45" Type="http://schemas.openxmlformats.org/officeDocument/2006/relationships/hyperlink" Target="http://www.eurosport.fr/football/person_prs113100.shtml" TargetMode="External"/><Relationship Id="rId53" Type="http://schemas.openxmlformats.org/officeDocument/2006/relationships/hyperlink" Target="http://www.eurosport.fr/football/person_prs2893.shtml" TargetMode="External"/><Relationship Id="rId5" Type="http://schemas.openxmlformats.org/officeDocument/2006/relationships/hyperlink" Target="http://www.eurosport.fr/football/person_prs32705.shtml" TargetMode="External"/><Relationship Id="rId15" Type="http://schemas.openxmlformats.org/officeDocument/2006/relationships/hyperlink" Target="http://www.eurosport.fr/football/person_prs51148.shtml" TargetMode="External"/><Relationship Id="rId23" Type="http://schemas.openxmlformats.org/officeDocument/2006/relationships/hyperlink" Target="http://www.eurosport.fr/football/person_prs26130.shtml" TargetMode="External"/><Relationship Id="rId28" Type="http://schemas.openxmlformats.org/officeDocument/2006/relationships/image" Target="../media/image14.jpeg"/><Relationship Id="rId36" Type="http://schemas.openxmlformats.org/officeDocument/2006/relationships/image" Target="../media/image18.jpeg"/><Relationship Id="rId49" Type="http://schemas.openxmlformats.org/officeDocument/2006/relationships/hyperlink" Target="http://www.eurosport.fr/football/person_prs116435.shtml" TargetMode="External"/><Relationship Id="rId10" Type="http://schemas.openxmlformats.org/officeDocument/2006/relationships/image" Target="../media/image6.jpeg"/><Relationship Id="rId19" Type="http://schemas.openxmlformats.org/officeDocument/2006/relationships/hyperlink" Target="http://www.eurosport.fr/football/person_prs207002.shtml" TargetMode="External"/><Relationship Id="rId31" Type="http://schemas.openxmlformats.org/officeDocument/2006/relationships/hyperlink" Target="http://www.eurosport.fr/football/person_prs25294.shtml" TargetMode="External"/><Relationship Id="rId44" Type="http://schemas.openxmlformats.org/officeDocument/2006/relationships/image" Target="../media/image21.jpeg"/><Relationship Id="rId52" Type="http://schemas.openxmlformats.org/officeDocument/2006/relationships/image" Target="../media/image25.jpeg"/><Relationship Id="rId4" Type="http://schemas.openxmlformats.org/officeDocument/2006/relationships/image" Target="../media/image3.jpeg"/><Relationship Id="rId9" Type="http://schemas.openxmlformats.org/officeDocument/2006/relationships/hyperlink" Target="http://www.eurosport.fr/football/person_prs246773.shtml" TargetMode="External"/><Relationship Id="rId14" Type="http://schemas.openxmlformats.org/officeDocument/2006/relationships/image" Target="../media/image8.jpeg"/><Relationship Id="rId22" Type="http://schemas.openxmlformats.org/officeDocument/2006/relationships/image" Target="../media/image12.jpeg"/><Relationship Id="rId27" Type="http://schemas.openxmlformats.org/officeDocument/2006/relationships/hyperlink" Target="http://www.eurosport.fr/football/person_prs86874.shtml" TargetMode="External"/><Relationship Id="rId30" Type="http://schemas.openxmlformats.org/officeDocument/2006/relationships/image" Target="../media/image15.jpeg"/><Relationship Id="rId35" Type="http://schemas.openxmlformats.org/officeDocument/2006/relationships/hyperlink" Target="http://www.eurosport.fr/football/person_prs216598.shtml" TargetMode="External"/><Relationship Id="rId43" Type="http://schemas.openxmlformats.org/officeDocument/2006/relationships/hyperlink" Target="http://www.eurosport.fr/football/person_prs132873.shtml" TargetMode="External"/><Relationship Id="rId48" Type="http://schemas.openxmlformats.org/officeDocument/2006/relationships/image" Target="../media/image23.jpeg"/><Relationship Id="rId56" Type="http://schemas.openxmlformats.org/officeDocument/2006/relationships/image" Target="../media/image27.jpeg"/><Relationship Id="rId8" Type="http://schemas.openxmlformats.org/officeDocument/2006/relationships/image" Target="../media/image5.jpeg"/><Relationship Id="rId51" Type="http://schemas.openxmlformats.org/officeDocument/2006/relationships/hyperlink" Target="http://www.eurosport.fr/football/person_prs5162.shtml" TargetMode="External"/><Relationship Id="rId3" Type="http://schemas.openxmlformats.org/officeDocument/2006/relationships/hyperlink" Target="http://www.eurosport.fr/football/person_prs120695.shtml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hyperlink" Target="http://www.eurosport.fr/football/person_prs207045.shtml" TargetMode="External"/><Relationship Id="rId18" Type="http://schemas.openxmlformats.org/officeDocument/2006/relationships/image" Target="../media/image10.jpeg"/><Relationship Id="rId3" Type="http://schemas.openxmlformats.org/officeDocument/2006/relationships/hyperlink" Target="http://www.eurosport.fr/football/person_prs120695.shtml" TargetMode="External"/><Relationship Id="rId7" Type="http://schemas.openxmlformats.org/officeDocument/2006/relationships/hyperlink" Target="http://www.eurosport.fr/football/person_prs26060.shtml" TargetMode="External"/><Relationship Id="rId12" Type="http://schemas.openxmlformats.org/officeDocument/2006/relationships/image" Target="../media/image7.jpeg"/><Relationship Id="rId17" Type="http://schemas.openxmlformats.org/officeDocument/2006/relationships/hyperlink" Target="http://www.eurosport.fr/football/person_prs29363.shtml" TargetMode="Externa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hyperlink" Target="http://www.eurosport.fr/football/person_prs208444.shtml" TargetMode="External"/><Relationship Id="rId5" Type="http://schemas.openxmlformats.org/officeDocument/2006/relationships/hyperlink" Target="http://www.eurosport.fr/football/person_prs32705.shtml" TargetMode="External"/><Relationship Id="rId15" Type="http://schemas.openxmlformats.org/officeDocument/2006/relationships/hyperlink" Target="http://www.eurosport.fr/football/person_prs51148.shtml" TargetMode="External"/><Relationship Id="rId10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openxmlformats.org/officeDocument/2006/relationships/hyperlink" Target="http://www.eurosport.fr/football/person_prs246773.shtml" TargetMode="External"/><Relationship Id="rId1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13" Type="http://schemas.openxmlformats.org/officeDocument/2006/relationships/hyperlink" Target="http://www.eurosport.fr/football/person_prs23576.shtml" TargetMode="External"/><Relationship Id="rId18" Type="http://schemas.openxmlformats.org/officeDocument/2006/relationships/image" Target="../media/image17.jpeg"/><Relationship Id="rId3" Type="http://schemas.openxmlformats.org/officeDocument/2006/relationships/hyperlink" Target="http://www.eurosport.fr/football/person_prs207002.shtml" TargetMode="External"/><Relationship Id="rId21" Type="http://schemas.openxmlformats.org/officeDocument/2006/relationships/hyperlink" Target="http://www.eurosport.fr/football/person_prs52891.shtml" TargetMode="External"/><Relationship Id="rId7" Type="http://schemas.openxmlformats.org/officeDocument/2006/relationships/hyperlink" Target="http://www.eurosport.fr/football/person_prs26130.shtml" TargetMode="External"/><Relationship Id="rId12" Type="http://schemas.openxmlformats.org/officeDocument/2006/relationships/image" Target="../media/image14.jpeg"/><Relationship Id="rId17" Type="http://schemas.openxmlformats.org/officeDocument/2006/relationships/hyperlink" Target="http://www.eurosport.fr/football/person_prs103425.shtml" TargetMode="External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6.jpeg"/><Relationship Id="rId20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11" Type="http://schemas.openxmlformats.org/officeDocument/2006/relationships/hyperlink" Target="http://www.eurosport.fr/football/person_prs86874.shtml" TargetMode="External"/><Relationship Id="rId5" Type="http://schemas.openxmlformats.org/officeDocument/2006/relationships/hyperlink" Target="http://www.eurosport.fr/football/person_prs87015.shtml" TargetMode="External"/><Relationship Id="rId15" Type="http://schemas.openxmlformats.org/officeDocument/2006/relationships/hyperlink" Target="http://www.eurosport.fr/football/person_prs25294.shtml" TargetMode="External"/><Relationship Id="rId10" Type="http://schemas.openxmlformats.org/officeDocument/2006/relationships/image" Target="../media/image13.jpeg"/><Relationship Id="rId19" Type="http://schemas.openxmlformats.org/officeDocument/2006/relationships/hyperlink" Target="http://www.eurosport.fr/football/person_prs216598.shtml" TargetMode="External"/><Relationship Id="rId4" Type="http://schemas.openxmlformats.org/officeDocument/2006/relationships/image" Target="../media/image11.jpeg"/><Relationship Id="rId9" Type="http://schemas.openxmlformats.org/officeDocument/2006/relationships/hyperlink" Target="http://www.eurosport.fr/football/person_prs106579.shtml" TargetMode="External"/><Relationship Id="rId14" Type="http://schemas.openxmlformats.org/officeDocument/2006/relationships/image" Target="../media/image15.jpeg"/><Relationship Id="rId22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13" Type="http://schemas.openxmlformats.org/officeDocument/2006/relationships/hyperlink" Target="http://www.eurosport.fr/football/person_prs116435.shtml" TargetMode="External"/><Relationship Id="rId3" Type="http://schemas.openxmlformats.org/officeDocument/2006/relationships/hyperlink" Target="http://www.eurosport.fr/football/person_prs51192.shtml" TargetMode="External"/><Relationship Id="rId7" Type="http://schemas.openxmlformats.org/officeDocument/2006/relationships/hyperlink" Target="http://www.eurosport.fr/football/person_prs132873.shtml" TargetMode="External"/><Relationship Id="rId12" Type="http://schemas.openxmlformats.org/officeDocument/2006/relationships/image" Target="../media/image23.jpe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11" Type="http://schemas.openxmlformats.org/officeDocument/2006/relationships/hyperlink" Target="http://www.eurosport.fr/football/person_prs174948.shtml" TargetMode="External"/><Relationship Id="rId5" Type="http://schemas.openxmlformats.org/officeDocument/2006/relationships/hyperlink" Target="http://www.lequipe.fr/Football/FootballFicheJoueur9278.html" TargetMode="External"/><Relationship Id="rId15" Type="http://schemas.openxmlformats.org/officeDocument/2006/relationships/hyperlink" Target="http://www.eurosport.fr/football/person_prs206060.shtml" TargetMode="External"/><Relationship Id="rId10" Type="http://schemas.openxmlformats.org/officeDocument/2006/relationships/image" Target="../media/image22.jpeg"/><Relationship Id="rId4" Type="http://schemas.openxmlformats.org/officeDocument/2006/relationships/image" Target="../media/image2.jpeg"/><Relationship Id="rId9" Type="http://schemas.openxmlformats.org/officeDocument/2006/relationships/hyperlink" Target="http://www.eurosport.fr/football/person_prs113100.shtml" TargetMode="External"/><Relationship Id="rId14" Type="http://schemas.openxmlformats.org/officeDocument/2006/relationships/image" Target="../media/image2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sport.fr/football/person_prs5162.s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jpeg"/><Relationship Id="rId5" Type="http://schemas.openxmlformats.org/officeDocument/2006/relationships/hyperlink" Target="http://www.eurosport.fr/football/person_prs2893.shtml" TargetMode="External"/><Relationship Id="rId4" Type="http://schemas.openxmlformats.org/officeDocument/2006/relationships/image" Target="../media/image2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sport.fr/football/person_prs120695.shtml" TargetMode="External"/><Relationship Id="rId7" Type="http://schemas.openxmlformats.org/officeDocument/2006/relationships/image" Target="../media/image3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Ansyl</a:t>
            </a:r>
            <a:r>
              <a:rPr lang="fr-FR" dirty="0" smtClean="0"/>
              <a:t> Road Stadium</a:t>
            </a:r>
            <a:endParaRPr lang="fr-FR" dirty="0"/>
          </a:p>
        </p:txBody>
      </p:sp>
      <p:sp>
        <p:nvSpPr>
          <p:cNvPr id="4" name="Titre 1"/>
          <p:cNvSpPr txBox="1">
            <a:spLocks noGrp="1"/>
          </p:cNvSpPr>
          <p:nvPr>
            <p:ph idx="1"/>
          </p:nvPr>
        </p:nvSpPr>
        <p:spPr bwMode="white">
          <a:xfrm>
            <a:off x="539552" y="1268760"/>
            <a:ext cx="8229600" cy="4525963"/>
          </a:xfrm>
          <a:prstGeom prst="rect">
            <a:avLst/>
          </a:prstGeom>
          <a:noFill/>
          <a:scene3d>
            <a:camera prst="orthographicFront">
              <a:rot lat="1800000" lon="0" rev="600000"/>
            </a:camera>
            <a:lightRig rig="threePt" dir="t"/>
          </a:scene3d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20099999"/>
              </a:camera>
              <a:lightRig rig="threePt" dir="t"/>
            </a:scene3d>
            <a:sp3d extrusionH="69850" contourW="12700">
              <a:bevelT w="0" h="50800"/>
              <a:bevelB w="6350"/>
              <a:extrusionClr>
                <a:schemeClr val="bg1">
                  <a:lumMod val="85000"/>
                </a:schemeClr>
              </a:extrusionClr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     O      S      C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123728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Saison 11</a:t>
            </a:r>
            <a:r>
              <a:rPr kumimoji="0" lang="fr-F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et 12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995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 bwMode="white">
          <a:xfrm>
            <a:off x="179512" y="980728"/>
            <a:ext cx="4678288" cy="10105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Capitaine</a:t>
            </a: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 bwMode="white">
          <a:xfrm>
            <a:off x="611560" y="3068960"/>
            <a:ext cx="4678288" cy="10105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Vice Capitaine</a:t>
            </a: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Image 5" descr="dzeko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3356992"/>
            <a:ext cx="635000" cy="895350"/>
          </a:xfrm>
          <a:prstGeom prst="rect">
            <a:avLst/>
          </a:prstGeom>
        </p:spPr>
      </p:pic>
      <p:pic>
        <p:nvPicPr>
          <p:cNvPr id="7" name="Image 6" descr="dzeko.jpg">
            <a:hlinkClick r:id="rId4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64088" y="1340768"/>
            <a:ext cx="635000" cy="89535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763688" y="1772816"/>
            <a:ext cx="3024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Nemanja</a:t>
            </a:r>
            <a:r>
              <a:rPr lang="fr-FR" b="1" dirty="0" smtClean="0"/>
              <a:t> </a:t>
            </a:r>
            <a:r>
              <a:rPr lang="fr-FR" b="1" dirty="0" err="1" smtClean="0"/>
              <a:t>Vidic</a:t>
            </a:r>
            <a:r>
              <a:rPr lang="fr-FR" b="1" dirty="0" smtClean="0"/>
              <a:t>          </a:t>
            </a:r>
            <a:r>
              <a:rPr lang="fr-FR" b="1" dirty="0" err="1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M.United</a:t>
            </a:r>
            <a:endParaRPr lang="fr-FR" b="1" dirty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dirty="0" smtClean="0"/>
              <a:t>29 ans – </a:t>
            </a:r>
            <a:r>
              <a:rPr lang="fr-FR" dirty="0" err="1" smtClean="0"/>
              <a:t>oct</a:t>
            </a:r>
            <a:r>
              <a:rPr lang="fr-FR" dirty="0" smtClean="0"/>
              <a:t> 81</a:t>
            </a:r>
          </a:p>
          <a:p>
            <a:r>
              <a:rPr lang="fr-FR" dirty="0" smtClean="0"/>
              <a:t>1m88</a:t>
            </a:r>
            <a:r>
              <a:rPr lang="fr-FR" sz="2000" dirty="0" smtClean="0"/>
              <a:t>                             </a:t>
            </a:r>
            <a:r>
              <a:rPr lang="fr-FR" sz="2000" dirty="0" smtClean="0"/>
              <a:t>90</a:t>
            </a:r>
            <a:endParaRPr lang="fr-FR" sz="2000" dirty="0"/>
          </a:p>
        </p:txBody>
      </p:sp>
      <p:sp>
        <p:nvSpPr>
          <p:cNvPr id="9" name="ZoneTexte 8"/>
          <p:cNvSpPr txBox="1"/>
          <p:nvPr/>
        </p:nvSpPr>
        <p:spPr>
          <a:xfrm>
            <a:off x="1835696" y="3861048"/>
            <a:ext cx="3024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Westley</a:t>
            </a:r>
            <a:r>
              <a:rPr lang="fr-FR" b="1" dirty="0" smtClean="0"/>
              <a:t> </a:t>
            </a:r>
            <a:r>
              <a:rPr lang="fr-FR" b="1" dirty="0" err="1" smtClean="0"/>
              <a:t>Sneijder</a:t>
            </a:r>
            <a:r>
              <a:rPr lang="fr-FR" b="1" dirty="0" smtClean="0"/>
              <a:t> </a:t>
            </a:r>
            <a:r>
              <a:rPr lang="fr-FR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Inter M.</a:t>
            </a:r>
          </a:p>
          <a:p>
            <a:r>
              <a:rPr lang="fr-FR" dirty="0" smtClean="0"/>
              <a:t>26 ans – juin 84</a:t>
            </a:r>
          </a:p>
          <a:p>
            <a:r>
              <a:rPr lang="fr-FR" dirty="0" smtClean="0"/>
              <a:t>1m70                             </a:t>
            </a:r>
            <a:r>
              <a:rPr lang="fr-FR" sz="2000" dirty="0" smtClean="0"/>
              <a:t>82</a:t>
            </a:r>
            <a:endParaRPr lang="fr-FR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white">
          <a:xfrm>
            <a:off x="-623416" y="-173831"/>
            <a:ext cx="4678288" cy="1010543"/>
          </a:xfrm>
          <a:noFill/>
        </p:spPr>
        <p:txBody>
          <a:bodyPr>
            <a:normAutofit/>
          </a:bodyPr>
          <a:lstStyle/>
          <a:p>
            <a:r>
              <a:rPr lang="fr-FR" sz="2800" b="1" i="1" dirty="0" smtClean="0">
                <a:solidFill>
                  <a:schemeClr val="accent4">
                    <a:lumMod val="75000"/>
                  </a:schemeClr>
                </a:solidFill>
              </a:rPr>
              <a:t>Global Team</a:t>
            </a:r>
            <a:endParaRPr lang="fr-FR" sz="28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Image 4" descr="dzeko.jp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611560" y="836712"/>
            <a:ext cx="635004" cy="895350"/>
          </a:xfrm>
          <a:prstGeom prst="rect">
            <a:avLst/>
          </a:prstGeom>
        </p:spPr>
      </p:pic>
      <p:pic>
        <p:nvPicPr>
          <p:cNvPr id="6" name="Image 5" descr="huntelaar.jpg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1619672" y="836712"/>
            <a:ext cx="635004" cy="895350"/>
          </a:xfrm>
          <a:prstGeom prst="rect">
            <a:avLst/>
          </a:prstGeom>
        </p:spPr>
      </p:pic>
      <p:pic>
        <p:nvPicPr>
          <p:cNvPr id="8" name="Image 7" descr="dzeko.jpg">
            <a:hlinkClick r:id="rId7"/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4644008" y="836712"/>
            <a:ext cx="635012" cy="895350"/>
          </a:xfrm>
          <a:prstGeom prst="rect">
            <a:avLst/>
          </a:prstGeom>
        </p:spPr>
      </p:pic>
      <p:pic>
        <p:nvPicPr>
          <p:cNvPr id="9" name="Image 8" descr="dzeko.jpg">
            <a:hlinkClick r:id="rId9"/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>
          <a:xfrm>
            <a:off x="3635896" y="836712"/>
            <a:ext cx="634988" cy="895350"/>
          </a:xfrm>
          <a:prstGeom prst="rect">
            <a:avLst/>
          </a:prstGeom>
        </p:spPr>
      </p:pic>
      <p:pic>
        <p:nvPicPr>
          <p:cNvPr id="10" name="Image 9" descr="dzeko.jpg">
            <a:hlinkClick r:id="rId11"/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>
          <a:xfrm>
            <a:off x="2627784" y="836712"/>
            <a:ext cx="635004" cy="895350"/>
          </a:xfrm>
          <a:prstGeom prst="rect">
            <a:avLst/>
          </a:prstGeom>
        </p:spPr>
      </p:pic>
      <p:pic>
        <p:nvPicPr>
          <p:cNvPr id="11" name="Image 10" descr="dzeko.jpg">
            <a:hlinkClick r:id="rId13"/>
          </p:cNvPr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>
          <a:xfrm>
            <a:off x="5652120" y="836712"/>
            <a:ext cx="635012" cy="895350"/>
          </a:xfrm>
          <a:prstGeom prst="rect">
            <a:avLst/>
          </a:prstGeom>
        </p:spPr>
      </p:pic>
      <p:pic>
        <p:nvPicPr>
          <p:cNvPr id="12" name="Image 11" descr="dzeko.jpg">
            <a:hlinkClick r:id="rId15"/>
          </p:cNvPr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>
          <a:xfrm>
            <a:off x="6732240" y="836712"/>
            <a:ext cx="635012" cy="895350"/>
          </a:xfrm>
          <a:prstGeom prst="rect">
            <a:avLst/>
          </a:prstGeom>
        </p:spPr>
      </p:pic>
      <p:pic>
        <p:nvPicPr>
          <p:cNvPr id="13" name="Image 12" descr="dzeko.jpg">
            <a:hlinkClick r:id="rId17"/>
          </p:cNvPr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>
          <a:xfrm>
            <a:off x="7812360" y="836712"/>
            <a:ext cx="635012" cy="895350"/>
          </a:xfrm>
          <a:prstGeom prst="rect">
            <a:avLst/>
          </a:prstGeom>
        </p:spPr>
      </p:pic>
      <p:sp>
        <p:nvSpPr>
          <p:cNvPr id="14" name="Titre 1"/>
          <p:cNvSpPr txBox="1">
            <a:spLocks/>
          </p:cNvSpPr>
          <p:nvPr/>
        </p:nvSpPr>
        <p:spPr bwMode="white">
          <a:xfrm>
            <a:off x="2195736" y="1628800"/>
            <a:ext cx="4678288" cy="10105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Milieux</a:t>
            </a:r>
          </a:p>
        </p:txBody>
      </p:sp>
      <p:pic>
        <p:nvPicPr>
          <p:cNvPr id="16" name="Image 15" descr="dzeko.jpg">
            <a:hlinkClick r:id="rId19"/>
          </p:cNvPr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323528" y="2492896"/>
            <a:ext cx="635000" cy="895350"/>
          </a:xfrm>
          <a:prstGeom prst="rect">
            <a:avLst/>
          </a:prstGeom>
        </p:spPr>
      </p:pic>
      <p:pic>
        <p:nvPicPr>
          <p:cNvPr id="17" name="Image 16" descr="dzeko.jpg">
            <a:hlinkClick r:id="rId21"/>
          </p:cNvPr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1259632" y="2492896"/>
            <a:ext cx="635000" cy="895350"/>
          </a:xfrm>
          <a:prstGeom prst="rect">
            <a:avLst/>
          </a:prstGeom>
        </p:spPr>
      </p:pic>
      <p:pic>
        <p:nvPicPr>
          <p:cNvPr id="18" name="Image 17" descr="dzeko.jpg">
            <a:hlinkClick r:id="rId23"/>
          </p:cNvPr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2123728" y="2492896"/>
            <a:ext cx="635000" cy="895350"/>
          </a:xfrm>
          <a:prstGeom prst="rect">
            <a:avLst/>
          </a:prstGeom>
        </p:spPr>
      </p:pic>
      <p:pic>
        <p:nvPicPr>
          <p:cNvPr id="19" name="Image 18" descr="dzeko.jpg">
            <a:hlinkClick r:id="rId25"/>
          </p:cNvPr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2987824" y="2492896"/>
            <a:ext cx="635000" cy="895350"/>
          </a:xfrm>
          <a:prstGeom prst="rect">
            <a:avLst/>
          </a:prstGeom>
        </p:spPr>
      </p:pic>
      <p:pic>
        <p:nvPicPr>
          <p:cNvPr id="20" name="Image 19" descr="dzeko.jpg">
            <a:hlinkClick r:id="rId27"/>
          </p:cNvPr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3851920" y="2492896"/>
            <a:ext cx="635000" cy="895350"/>
          </a:xfrm>
          <a:prstGeom prst="rect">
            <a:avLst/>
          </a:prstGeom>
        </p:spPr>
      </p:pic>
      <p:pic>
        <p:nvPicPr>
          <p:cNvPr id="21" name="Image 20" descr="dzeko.jpg">
            <a:hlinkClick r:id="rId29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4716016" y="2492896"/>
            <a:ext cx="635000" cy="895350"/>
          </a:xfrm>
          <a:prstGeom prst="rect">
            <a:avLst/>
          </a:prstGeom>
        </p:spPr>
      </p:pic>
      <p:pic>
        <p:nvPicPr>
          <p:cNvPr id="22" name="Image 21" descr="dzeko.jpg">
            <a:hlinkClick r:id="rId31"/>
          </p:cNvPr>
          <p:cNvPicPr>
            <a:picLocks noChangeAspect="1"/>
          </p:cNvPicPr>
          <p:nvPr/>
        </p:nvPicPr>
        <p:blipFill>
          <a:blip r:embed="rId32" cstate="print"/>
          <a:stretch>
            <a:fillRect/>
          </a:stretch>
        </p:blipFill>
        <p:spPr>
          <a:xfrm>
            <a:off x="5580112" y="2492896"/>
            <a:ext cx="635000" cy="895350"/>
          </a:xfrm>
          <a:prstGeom prst="rect">
            <a:avLst/>
          </a:prstGeom>
        </p:spPr>
      </p:pic>
      <p:pic>
        <p:nvPicPr>
          <p:cNvPr id="23" name="Image 22" descr="dzeko.jpg">
            <a:hlinkClick r:id="rId33"/>
          </p:cNvPr>
          <p:cNvPicPr>
            <a:picLocks noChangeAspect="1"/>
          </p:cNvPicPr>
          <p:nvPr/>
        </p:nvPicPr>
        <p:blipFill>
          <a:blip r:embed="rId34" cstate="print"/>
          <a:stretch>
            <a:fillRect/>
          </a:stretch>
        </p:blipFill>
        <p:spPr>
          <a:xfrm>
            <a:off x="6444208" y="2492896"/>
            <a:ext cx="635000" cy="895350"/>
          </a:xfrm>
          <a:prstGeom prst="rect">
            <a:avLst/>
          </a:prstGeom>
        </p:spPr>
      </p:pic>
      <p:pic>
        <p:nvPicPr>
          <p:cNvPr id="24" name="Image 23" descr="dzeko.jpg">
            <a:hlinkClick r:id="rId35"/>
          </p:cNvPr>
          <p:cNvPicPr>
            <a:picLocks noChangeAspect="1"/>
          </p:cNvPicPr>
          <p:nvPr/>
        </p:nvPicPr>
        <p:blipFill>
          <a:blip r:embed="rId36" cstate="print"/>
          <a:stretch>
            <a:fillRect/>
          </a:stretch>
        </p:blipFill>
        <p:spPr>
          <a:xfrm>
            <a:off x="8172400" y="2492896"/>
            <a:ext cx="635004" cy="876910"/>
          </a:xfrm>
          <a:prstGeom prst="rect">
            <a:avLst/>
          </a:prstGeom>
        </p:spPr>
      </p:pic>
      <p:pic>
        <p:nvPicPr>
          <p:cNvPr id="25" name="Image 24" descr="dzeko.jpg">
            <a:hlinkClick r:id="rId37"/>
          </p:cNvPr>
          <p:cNvPicPr>
            <a:picLocks noChangeAspect="1"/>
          </p:cNvPicPr>
          <p:nvPr/>
        </p:nvPicPr>
        <p:blipFill>
          <a:blip r:embed="rId38" cstate="print"/>
          <a:stretch>
            <a:fillRect/>
          </a:stretch>
        </p:blipFill>
        <p:spPr>
          <a:xfrm>
            <a:off x="7314845" y="2492896"/>
            <a:ext cx="621921" cy="876910"/>
          </a:xfrm>
          <a:prstGeom prst="rect">
            <a:avLst/>
          </a:prstGeom>
        </p:spPr>
      </p:pic>
      <p:sp>
        <p:nvSpPr>
          <p:cNvPr id="26" name="Titre 1"/>
          <p:cNvSpPr txBox="1">
            <a:spLocks/>
          </p:cNvSpPr>
          <p:nvPr/>
        </p:nvSpPr>
        <p:spPr bwMode="white">
          <a:xfrm>
            <a:off x="2267744" y="3284984"/>
            <a:ext cx="4678288" cy="10105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Défenseurs</a:t>
            </a:r>
          </a:p>
        </p:txBody>
      </p:sp>
      <p:pic>
        <p:nvPicPr>
          <p:cNvPr id="27" name="Image 26" descr="dzeko.jpg">
            <a:hlinkClick r:id="rId39"/>
          </p:cNvPr>
          <p:cNvPicPr>
            <a:picLocks noChangeAspect="1"/>
          </p:cNvPicPr>
          <p:nvPr/>
        </p:nvPicPr>
        <p:blipFill>
          <a:blip r:embed="rId40" cstate="print"/>
          <a:stretch>
            <a:fillRect/>
          </a:stretch>
        </p:blipFill>
        <p:spPr>
          <a:xfrm>
            <a:off x="683568" y="4221088"/>
            <a:ext cx="635000" cy="895350"/>
          </a:xfrm>
          <a:prstGeom prst="rect">
            <a:avLst/>
          </a:prstGeom>
        </p:spPr>
      </p:pic>
      <p:pic>
        <p:nvPicPr>
          <p:cNvPr id="28" name="Image 27" descr="dzeko.jpg">
            <a:hlinkClick r:id="rId41"/>
          </p:cNvPr>
          <p:cNvPicPr>
            <a:picLocks noChangeAspect="1"/>
          </p:cNvPicPr>
          <p:nvPr/>
        </p:nvPicPr>
        <p:blipFill>
          <a:blip r:embed="rId42" cstate="print"/>
          <a:stretch>
            <a:fillRect/>
          </a:stretch>
        </p:blipFill>
        <p:spPr>
          <a:xfrm>
            <a:off x="1835696" y="4221088"/>
            <a:ext cx="635000" cy="895350"/>
          </a:xfrm>
          <a:prstGeom prst="rect">
            <a:avLst/>
          </a:prstGeom>
        </p:spPr>
      </p:pic>
      <p:pic>
        <p:nvPicPr>
          <p:cNvPr id="29" name="Image 28" descr="dzeko.jpg">
            <a:hlinkClick r:id="rId43"/>
          </p:cNvPr>
          <p:cNvPicPr>
            <a:picLocks noChangeAspect="1"/>
          </p:cNvPicPr>
          <p:nvPr/>
        </p:nvPicPr>
        <p:blipFill>
          <a:blip r:embed="rId44" cstate="print"/>
          <a:stretch>
            <a:fillRect/>
          </a:stretch>
        </p:blipFill>
        <p:spPr>
          <a:xfrm>
            <a:off x="2987824" y="4221088"/>
            <a:ext cx="635000" cy="895350"/>
          </a:xfrm>
          <a:prstGeom prst="rect">
            <a:avLst/>
          </a:prstGeom>
        </p:spPr>
      </p:pic>
      <p:pic>
        <p:nvPicPr>
          <p:cNvPr id="30" name="Image 29" descr="dzeko.jpg">
            <a:hlinkClick r:id="rId45"/>
          </p:cNvPr>
          <p:cNvPicPr>
            <a:picLocks noChangeAspect="1"/>
          </p:cNvPicPr>
          <p:nvPr/>
        </p:nvPicPr>
        <p:blipFill>
          <a:blip r:embed="rId46" cstate="print"/>
          <a:stretch>
            <a:fillRect/>
          </a:stretch>
        </p:blipFill>
        <p:spPr>
          <a:xfrm>
            <a:off x="4211960" y="4221088"/>
            <a:ext cx="635000" cy="895350"/>
          </a:xfrm>
          <a:prstGeom prst="rect">
            <a:avLst/>
          </a:prstGeom>
        </p:spPr>
      </p:pic>
      <p:pic>
        <p:nvPicPr>
          <p:cNvPr id="31" name="Image 30" descr="dzeko.jpg">
            <a:hlinkClick r:id="rId47"/>
          </p:cNvPr>
          <p:cNvPicPr>
            <a:picLocks noChangeAspect="1"/>
          </p:cNvPicPr>
          <p:nvPr/>
        </p:nvPicPr>
        <p:blipFill>
          <a:blip r:embed="rId48" cstate="print"/>
          <a:stretch>
            <a:fillRect/>
          </a:stretch>
        </p:blipFill>
        <p:spPr>
          <a:xfrm>
            <a:off x="5436096" y="4221088"/>
            <a:ext cx="635000" cy="895350"/>
          </a:xfrm>
          <a:prstGeom prst="rect">
            <a:avLst/>
          </a:prstGeom>
        </p:spPr>
      </p:pic>
      <p:pic>
        <p:nvPicPr>
          <p:cNvPr id="32" name="Image 31" descr="dzeko.jpg">
            <a:hlinkClick r:id="rId49"/>
          </p:cNvPr>
          <p:cNvPicPr>
            <a:picLocks noChangeAspect="1"/>
          </p:cNvPicPr>
          <p:nvPr/>
        </p:nvPicPr>
        <p:blipFill>
          <a:blip r:embed="rId50" cstate="print"/>
          <a:stretch>
            <a:fillRect/>
          </a:stretch>
        </p:blipFill>
        <p:spPr>
          <a:xfrm>
            <a:off x="6660232" y="4221088"/>
            <a:ext cx="635000" cy="895350"/>
          </a:xfrm>
          <a:prstGeom prst="rect">
            <a:avLst/>
          </a:prstGeom>
        </p:spPr>
      </p:pic>
      <p:sp>
        <p:nvSpPr>
          <p:cNvPr id="33" name="Titre 1"/>
          <p:cNvSpPr txBox="1">
            <a:spLocks/>
          </p:cNvSpPr>
          <p:nvPr/>
        </p:nvSpPr>
        <p:spPr bwMode="white">
          <a:xfrm>
            <a:off x="2195736" y="5229200"/>
            <a:ext cx="4678288" cy="10105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Gardiens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1" i="1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5" name="Image 34" descr="dzeko.jpg">
            <a:hlinkClick r:id="rId51"/>
          </p:cNvPr>
          <p:cNvPicPr>
            <a:picLocks noChangeAspect="1"/>
          </p:cNvPicPr>
          <p:nvPr/>
        </p:nvPicPr>
        <p:blipFill>
          <a:blip r:embed="rId52" cstate="print"/>
          <a:stretch>
            <a:fillRect/>
          </a:stretch>
        </p:blipFill>
        <p:spPr>
          <a:xfrm>
            <a:off x="3419872" y="5805264"/>
            <a:ext cx="635000" cy="895350"/>
          </a:xfrm>
          <a:prstGeom prst="rect">
            <a:avLst/>
          </a:prstGeom>
        </p:spPr>
      </p:pic>
      <p:pic>
        <p:nvPicPr>
          <p:cNvPr id="36" name="Image 35" descr="dzeko.jpg">
            <a:hlinkClick r:id="rId53"/>
          </p:cNvPr>
          <p:cNvPicPr>
            <a:picLocks noChangeAspect="1"/>
          </p:cNvPicPr>
          <p:nvPr/>
        </p:nvPicPr>
        <p:blipFill>
          <a:blip r:embed="rId54" cstate="print"/>
          <a:stretch>
            <a:fillRect/>
          </a:stretch>
        </p:blipFill>
        <p:spPr>
          <a:xfrm>
            <a:off x="4932040" y="5877272"/>
            <a:ext cx="635000" cy="761999"/>
          </a:xfrm>
          <a:prstGeom prst="rect">
            <a:avLst/>
          </a:prstGeom>
        </p:spPr>
      </p:pic>
      <p:sp>
        <p:nvSpPr>
          <p:cNvPr id="34" name="Titre 1"/>
          <p:cNvSpPr txBox="1">
            <a:spLocks/>
          </p:cNvSpPr>
          <p:nvPr/>
        </p:nvSpPr>
        <p:spPr bwMode="white">
          <a:xfrm>
            <a:off x="2238772" y="-14957"/>
            <a:ext cx="4678288" cy="10105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Attaquants</a:t>
            </a:r>
          </a:p>
        </p:txBody>
      </p:sp>
      <p:pic>
        <p:nvPicPr>
          <p:cNvPr id="37" name="Image 36" descr="dzeko.jpg">
            <a:hlinkClick r:id="rId55"/>
          </p:cNvPr>
          <p:cNvPicPr>
            <a:picLocks noChangeAspect="1"/>
          </p:cNvPicPr>
          <p:nvPr/>
        </p:nvPicPr>
        <p:blipFill>
          <a:blip r:embed="rId56" cstate="print"/>
          <a:stretch>
            <a:fillRect/>
          </a:stretch>
        </p:blipFill>
        <p:spPr>
          <a:xfrm>
            <a:off x="7812360" y="4221088"/>
            <a:ext cx="635000" cy="895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white">
          <a:xfrm>
            <a:off x="2267744" y="-99392"/>
            <a:ext cx="4678288" cy="1010543"/>
          </a:xfrm>
          <a:noFill/>
        </p:spPr>
        <p:txBody>
          <a:bodyPr>
            <a:normAutofit/>
          </a:bodyPr>
          <a:lstStyle/>
          <a:p>
            <a:r>
              <a:rPr lang="fr-FR" sz="5400" b="1" i="1" dirty="0" smtClean="0">
                <a:solidFill>
                  <a:schemeClr val="bg1">
                    <a:lumMod val="95000"/>
                  </a:schemeClr>
                </a:solidFill>
              </a:rPr>
              <a:t>Attaquants</a:t>
            </a:r>
            <a:endParaRPr lang="fr-FR" sz="5400" b="1" i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Image 4" descr="dzeko.jp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97647" y="1284387"/>
            <a:ext cx="635004" cy="895350"/>
          </a:xfrm>
          <a:prstGeom prst="rect">
            <a:avLst/>
          </a:prstGeom>
        </p:spPr>
      </p:pic>
      <p:pic>
        <p:nvPicPr>
          <p:cNvPr id="6" name="Image 5" descr="huntelaar.jpg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597647" y="2492896"/>
            <a:ext cx="635004" cy="895350"/>
          </a:xfrm>
          <a:prstGeom prst="rect">
            <a:avLst/>
          </a:prstGeom>
        </p:spPr>
      </p:pic>
      <p:pic>
        <p:nvPicPr>
          <p:cNvPr id="8" name="Image 7" descr="dzeko.jpg">
            <a:hlinkClick r:id="rId7"/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4961514" y="1284387"/>
            <a:ext cx="635012" cy="895350"/>
          </a:xfrm>
          <a:prstGeom prst="rect">
            <a:avLst/>
          </a:prstGeom>
        </p:spPr>
      </p:pic>
      <p:pic>
        <p:nvPicPr>
          <p:cNvPr id="9" name="Image 8" descr="dzeko.jpg">
            <a:hlinkClick r:id="rId9"/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>
          <a:xfrm>
            <a:off x="572996" y="5460851"/>
            <a:ext cx="634988" cy="895350"/>
          </a:xfrm>
          <a:prstGeom prst="rect">
            <a:avLst/>
          </a:prstGeom>
        </p:spPr>
      </p:pic>
      <p:pic>
        <p:nvPicPr>
          <p:cNvPr id="10" name="Image 9" descr="dzeko.jpg">
            <a:hlinkClick r:id="rId11"/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>
          <a:xfrm>
            <a:off x="597647" y="3717032"/>
            <a:ext cx="635004" cy="895350"/>
          </a:xfrm>
          <a:prstGeom prst="rect">
            <a:avLst/>
          </a:prstGeom>
        </p:spPr>
      </p:pic>
      <p:pic>
        <p:nvPicPr>
          <p:cNvPr id="11" name="Image 10" descr="dzeko.jpg">
            <a:hlinkClick r:id="rId13"/>
          </p:cNvPr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>
          <a:xfrm>
            <a:off x="4961514" y="2434258"/>
            <a:ext cx="635012" cy="895350"/>
          </a:xfrm>
          <a:prstGeom prst="rect">
            <a:avLst/>
          </a:prstGeom>
        </p:spPr>
      </p:pic>
      <p:pic>
        <p:nvPicPr>
          <p:cNvPr id="12" name="Image 11" descr="dzeko.jpg">
            <a:hlinkClick r:id="rId15"/>
          </p:cNvPr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>
          <a:xfrm>
            <a:off x="4961514" y="3717032"/>
            <a:ext cx="635012" cy="895350"/>
          </a:xfrm>
          <a:prstGeom prst="rect">
            <a:avLst/>
          </a:prstGeom>
        </p:spPr>
      </p:pic>
      <p:pic>
        <p:nvPicPr>
          <p:cNvPr id="13" name="Image 12" descr="dzeko.jpg">
            <a:hlinkClick r:id="rId17"/>
          </p:cNvPr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>
          <a:xfrm>
            <a:off x="4978250" y="5457899"/>
            <a:ext cx="635012" cy="89535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677988" y="1284387"/>
            <a:ext cx="3024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Edin</a:t>
            </a:r>
            <a:r>
              <a:rPr lang="fr-FR" b="1" dirty="0" smtClean="0"/>
              <a:t> </a:t>
            </a:r>
            <a:r>
              <a:rPr lang="fr-FR" b="1" dirty="0" err="1" smtClean="0"/>
              <a:t>Dzeko</a:t>
            </a:r>
            <a:r>
              <a:rPr lang="fr-FR" b="1" dirty="0" smtClean="0"/>
              <a:t>               </a:t>
            </a:r>
            <a:r>
              <a:rPr lang="fr-FR" b="1" dirty="0" err="1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M.City</a:t>
            </a:r>
            <a:endParaRPr lang="fr-FR" b="1" dirty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dirty="0" smtClean="0"/>
              <a:t>24 ans – mars 86</a:t>
            </a:r>
          </a:p>
          <a:p>
            <a:r>
              <a:rPr lang="fr-FR" dirty="0" smtClean="0"/>
              <a:t>1m92</a:t>
            </a:r>
            <a:r>
              <a:rPr lang="fr-FR" sz="2000" dirty="0" smtClean="0"/>
              <a:t>                           84</a:t>
            </a:r>
            <a:endParaRPr lang="fr-FR" sz="2000" dirty="0"/>
          </a:p>
        </p:txBody>
      </p:sp>
      <p:sp>
        <p:nvSpPr>
          <p:cNvPr id="34" name="ZoneTexte 33"/>
          <p:cNvSpPr txBox="1"/>
          <p:nvPr/>
        </p:nvSpPr>
        <p:spPr>
          <a:xfrm>
            <a:off x="1676748" y="2478906"/>
            <a:ext cx="280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Klaas</a:t>
            </a:r>
            <a:r>
              <a:rPr lang="fr-FR" b="1" dirty="0" smtClean="0"/>
              <a:t> </a:t>
            </a:r>
            <a:r>
              <a:rPr lang="fr-FR" b="1" dirty="0" err="1" smtClean="0"/>
              <a:t>Huntelaar</a:t>
            </a:r>
            <a:r>
              <a:rPr lang="fr-FR" b="1" dirty="0" smtClean="0"/>
              <a:t>    </a:t>
            </a:r>
            <a:r>
              <a:rPr lang="fr-FR" b="1" dirty="0" err="1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Shalke</a:t>
            </a:r>
            <a:r>
              <a:rPr lang="fr-FR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04</a:t>
            </a:r>
          </a:p>
          <a:p>
            <a:r>
              <a:rPr lang="fr-FR" dirty="0" smtClean="0"/>
              <a:t>27 ans – août 83</a:t>
            </a:r>
          </a:p>
          <a:p>
            <a:r>
              <a:rPr lang="fr-FR" dirty="0" smtClean="0"/>
              <a:t>1m86                             </a:t>
            </a:r>
            <a:r>
              <a:rPr lang="fr-FR" sz="2000" dirty="0" smtClean="0"/>
              <a:t>80</a:t>
            </a:r>
            <a:endParaRPr lang="fr-FR" sz="2000" dirty="0"/>
          </a:p>
        </p:txBody>
      </p:sp>
      <p:sp>
        <p:nvSpPr>
          <p:cNvPr id="39" name="ZoneTexte 38"/>
          <p:cNvSpPr txBox="1"/>
          <p:nvPr/>
        </p:nvSpPr>
        <p:spPr>
          <a:xfrm>
            <a:off x="1677988" y="3717032"/>
            <a:ext cx="280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Hulk</a:t>
            </a:r>
            <a:r>
              <a:rPr lang="fr-FR" b="1" dirty="0" smtClean="0"/>
              <a:t> </a:t>
            </a:r>
            <a:r>
              <a:rPr lang="fr-FR" b="1" dirty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      Porto</a:t>
            </a:r>
          </a:p>
          <a:p>
            <a:r>
              <a:rPr lang="fr-FR" dirty="0" smtClean="0"/>
              <a:t>24 ans – juin 86</a:t>
            </a:r>
          </a:p>
          <a:p>
            <a:r>
              <a:rPr lang="fr-FR" dirty="0" smtClean="0"/>
              <a:t>1m78                            </a:t>
            </a:r>
            <a:r>
              <a:rPr lang="fr-FR" sz="2000" dirty="0" smtClean="0"/>
              <a:t>81</a:t>
            </a:r>
            <a:endParaRPr lang="fr-FR" sz="2000" dirty="0"/>
          </a:p>
        </p:txBody>
      </p:sp>
      <p:sp>
        <p:nvSpPr>
          <p:cNvPr id="40" name="ZoneTexte 39"/>
          <p:cNvSpPr txBox="1"/>
          <p:nvPr/>
        </p:nvSpPr>
        <p:spPr>
          <a:xfrm>
            <a:off x="1676748" y="5460851"/>
            <a:ext cx="280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Bébé </a:t>
            </a:r>
            <a:r>
              <a:rPr lang="fr-FR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  M. United</a:t>
            </a:r>
          </a:p>
          <a:p>
            <a:r>
              <a:rPr lang="fr-FR" dirty="0" smtClean="0"/>
              <a:t>20 ans – juin 90</a:t>
            </a:r>
          </a:p>
          <a:p>
            <a:r>
              <a:rPr lang="fr-FR" dirty="0" smtClean="0"/>
              <a:t>1m90                             </a:t>
            </a:r>
            <a:r>
              <a:rPr lang="fr-FR" sz="2000" dirty="0" smtClean="0"/>
              <a:t>65</a:t>
            </a:r>
            <a:endParaRPr lang="fr-FR" sz="2000" dirty="0"/>
          </a:p>
        </p:txBody>
      </p:sp>
      <p:sp>
        <p:nvSpPr>
          <p:cNvPr id="41" name="ZoneTexte 40"/>
          <p:cNvSpPr txBox="1"/>
          <p:nvPr/>
        </p:nvSpPr>
        <p:spPr>
          <a:xfrm>
            <a:off x="5940152" y="1284387"/>
            <a:ext cx="3024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Julio </a:t>
            </a:r>
            <a:r>
              <a:rPr lang="fr-FR" b="1" dirty="0" err="1" smtClean="0"/>
              <a:t>Baptista</a:t>
            </a:r>
            <a:r>
              <a:rPr lang="fr-FR" b="1" dirty="0" smtClean="0"/>
              <a:t>             </a:t>
            </a:r>
            <a:r>
              <a:rPr lang="fr-FR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Malaga</a:t>
            </a:r>
            <a:endParaRPr lang="fr-FR" b="1" dirty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dirty="0" smtClean="0"/>
              <a:t>29 ans – </a:t>
            </a:r>
            <a:r>
              <a:rPr lang="fr-FR" dirty="0" err="1" smtClean="0"/>
              <a:t>oct</a:t>
            </a:r>
            <a:r>
              <a:rPr lang="fr-FR" dirty="0" smtClean="0"/>
              <a:t> 81</a:t>
            </a:r>
          </a:p>
          <a:p>
            <a:r>
              <a:rPr lang="fr-FR" dirty="0" smtClean="0"/>
              <a:t>1m83 – 80 kg                 </a:t>
            </a:r>
            <a:r>
              <a:rPr lang="fr-FR" sz="2000" dirty="0" smtClean="0"/>
              <a:t>83</a:t>
            </a:r>
            <a:endParaRPr lang="fr-FR" sz="2000" dirty="0"/>
          </a:p>
        </p:txBody>
      </p:sp>
      <p:sp>
        <p:nvSpPr>
          <p:cNvPr id="42" name="ZoneTexte 41"/>
          <p:cNvSpPr txBox="1"/>
          <p:nvPr/>
        </p:nvSpPr>
        <p:spPr>
          <a:xfrm>
            <a:off x="5972224" y="2406278"/>
            <a:ext cx="3024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Nani</a:t>
            </a:r>
            <a:r>
              <a:rPr lang="fr-FR" b="1" dirty="0" smtClean="0"/>
              <a:t>                          </a:t>
            </a:r>
            <a:r>
              <a:rPr lang="fr-FR" b="1" dirty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M. United</a:t>
            </a:r>
          </a:p>
          <a:p>
            <a:r>
              <a:rPr lang="fr-FR" dirty="0" smtClean="0"/>
              <a:t>23 ans – </a:t>
            </a:r>
            <a:r>
              <a:rPr lang="fr-FR" dirty="0" err="1" smtClean="0"/>
              <a:t>nov</a:t>
            </a:r>
            <a:r>
              <a:rPr lang="fr-FR" dirty="0" smtClean="0"/>
              <a:t> 86</a:t>
            </a:r>
          </a:p>
          <a:p>
            <a:r>
              <a:rPr lang="fr-FR" dirty="0" smtClean="0"/>
              <a:t>1m75                              </a:t>
            </a:r>
            <a:r>
              <a:rPr lang="fr-FR" sz="2000" dirty="0" smtClean="0"/>
              <a:t>86</a:t>
            </a:r>
            <a:endParaRPr lang="fr-FR" sz="2000" dirty="0"/>
          </a:p>
        </p:txBody>
      </p:sp>
      <p:sp>
        <p:nvSpPr>
          <p:cNvPr id="17" name="ZoneTexte 16"/>
          <p:cNvSpPr txBox="1"/>
          <p:nvPr/>
        </p:nvSpPr>
        <p:spPr>
          <a:xfrm>
            <a:off x="6012160" y="3645024"/>
            <a:ext cx="3024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Valencia                   </a:t>
            </a:r>
            <a:r>
              <a:rPr lang="fr-FR" b="1" dirty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M. United</a:t>
            </a:r>
          </a:p>
          <a:p>
            <a:r>
              <a:rPr lang="fr-FR" dirty="0" smtClean="0"/>
              <a:t>24 ans – août 85</a:t>
            </a:r>
          </a:p>
          <a:p>
            <a:r>
              <a:rPr lang="fr-FR" dirty="0" smtClean="0"/>
              <a:t>1m77                              </a:t>
            </a:r>
            <a:r>
              <a:rPr lang="fr-FR" sz="2000" dirty="0" smtClean="0"/>
              <a:t>84</a:t>
            </a:r>
            <a:endParaRPr lang="fr-FR" sz="2000" dirty="0"/>
          </a:p>
        </p:txBody>
      </p:sp>
      <p:sp>
        <p:nvSpPr>
          <p:cNvPr id="18" name="ZoneTexte 17"/>
          <p:cNvSpPr txBox="1"/>
          <p:nvPr/>
        </p:nvSpPr>
        <p:spPr>
          <a:xfrm>
            <a:off x="6119292" y="5445224"/>
            <a:ext cx="3024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Jefferson </a:t>
            </a:r>
            <a:r>
              <a:rPr lang="fr-FR" b="1" dirty="0" err="1" smtClean="0"/>
              <a:t>Farfan</a:t>
            </a:r>
            <a:r>
              <a:rPr lang="fr-FR" b="1" dirty="0" smtClean="0"/>
              <a:t>    </a:t>
            </a:r>
            <a:r>
              <a:rPr lang="fr-FR" b="1" dirty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M. United</a:t>
            </a:r>
          </a:p>
          <a:p>
            <a:r>
              <a:rPr lang="fr-FR" dirty="0" smtClean="0"/>
              <a:t>26 ans – </a:t>
            </a:r>
            <a:r>
              <a:rPr lang="fr-FR" dirty="0" err="1" smtClean="0"/>
              <a:t>oct</a:t>
            </a:r>
            <a:r>
              <a:rPr lang="fr-FR" dirty="0" smtClean="0"/>
              <a:t> 84</a:t>
            </a:r>
          </a:p>
          <a:p>
            <a:r>
              <a:rPr lang="fr-FR" dirty="0" smtClean="0"/>
              <a:t>1m74 – 84kg               </a:t>
            </a:r>
            <a:r>
              <a:rPr lang="fr-FR" sz="2000" dirty="0" smtClean="0"/>
              <a:t>80</a:t>
            </a:r>
            <a:endParaRPr lang="fr-FR" sz="2000" dirty="0"/>
          </a:p>
        </p:txBody>
      </p:sp>
    </p:spTree>
    <p:extLst>
      <p:ext uri="{BB962C8B-B14F-4D97-AF65-F5344CB8AC3E}">
        <p14:creationId xmlns="" xmlns:p14="http://schemas.microsoft.com/office/powerpoint/2010/main" val="343154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white">
          <a:xfrm>
            <a:off x="2267744" y="-99392"/>
            <a:ext cx="4678288" cy="1010543"/>
          </a:xfrm>
          <a:noFill/>
        </p:spPr>
        <p:txBody>
          <a:bodyPr>
            <a:normAutofit/>
          </a:bodyPr>
          <a:lstStyle/>
          <a:p>
            <a:r>
              <a:rPr lang="fr-FR" sz="5400" b="1" i="1" dirty="0" smtClean="0">
                <a:solidFill>
                  <a:schemeClr val="bg1">
                    <a:lumMod val="95000"/>
                  </a:schemeClr>
                </a:solidFill>
              </a:rPr>
              <a:t>Milieux</a:t>
            </a:r>
            <a:endParaRPr lang="fr-FR" sz="5400" b="1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619672" y="1052736"/>
            <a:ext cx="302470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Anderson               </a:t>
            </a:r>
            <a:r>
              <a:rPr lang="fr-FR" b="1" dirty="0" err="1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M.United</a:t>
            </a:r>
            <a:endParaRPr lang="fr-FR" b="1" dirty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dirty="0" smtClean="0"/>
              <a:t>22 ans – avril 88</a:t>
            </a:r>
          </a:p>
          <a:p>
            <a:r>
              <a:rPr lang="fr-FR" dirty="0" smtClean="0"/>
              <a:t>1m76</a:t>
            </a:r>
            <a:r>
              <a:rPr lang="fr-FR" sz="2000" dirty="0" smtClean="0"/>
              <a:t>                           79</a:t>
            </a:r>
            <a:endParaRPr lang="fr-FR" sz="2000" dirty="0"/>
          </a:p>
        </p:txBody>
      </p:sp>
      <p:sp>
        <p:nvSpPr>
          <p:cNvPr id="34" name="ZoneTexte 33"/>
          <p:cNvSpPr txBox="1"/>
          <p:nvPr/>
        </p:nvSpPr>
        <p:spPr>
          <a:xfrm>
            <a:off x="1619672" y="2204864"/>
            <a:ext cx="3024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Mezut</a:t>
            </a:r>
            <a:r>
              <a:rPr lang="fr-FR" b="1" dirty="0" smtClean="0"/>
              <a:t> </a:t>
            </a:r>
            <a:r>
              <a:rPr lang="fr-FR" b="1" dirty="0" err="1" smtClean="0"/>
              <a:t>Ozil</a:t>
            </a:r>
            <a:r>
              <a:rPr lang="fr-FR" b="1" dirty="0" smtClean="0"/>
              <a:t>            </a:t>
            </a:r>
            <a:r>
              <a:rPr lang="fr-FR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Real Madrid</a:t>
            </a:r>
          </a:p>
          <a:p>
            <a:r>
              <a:rPr lang="fr-FR" dirty="0" smtClean="0"/>
              <a:t>22 ans – </a:t>
            </a:r>
            <a:r>
              <a:rPr lang="fr-FR" dirty="0" err="1" smtClean="0"/>
              <a:t>oct</a:t>
            </a:r>
            <a:r>
              <a:rPr lang="fr-FR" dirty="0" smtClean="0"/>
              <a:t> 88</a:t>
            </a:r>
          </a:p>
          <a:p>
            <a:r>
              <a:rPr lang="fr-FR" dirty="0" smtClean="0"/>
              <a:t>1m82                             </a:t>
            </a:r>
            <a:r>
              <a:rPr lang="fr-FR" sz="2000" dirty="0" smtClean="0"/>
              <a:t>81</a:t>
            </a:r>
            <a:endParaRPr lang="fr-FR" sz="2000" dirty="0"/>
          </a:p>
        </p:txBody>
      </p:sp>
      <p:sp>
        <p:nvSpPr>
          <p:cNvPr id="39" name="ZoneTexte 38"/>
          <p:cNvSpPr txBox="1"/>
          <p:nvPr/>
        </p:nvSpPr>
        <p:spPr>
          <a:xfrm>
            <a:off x="1619672" y="3356992"/>
            <a:ext cx="3024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Westley</a:t>
            </a:r>
            <a:r>
              <a:rPr lang="fr-FR" b="1" dirty="0" smtClean="0"/>
              <a:t> </a:t>
            </a:r>
            <a:r>
              <a:rPr lang="fr-FR" b="1" dirty="0" err="1" smtClean="0"/>
              <a:t>Sneijder</a:t>
            </a:r>
            <a:r>
              <a:rPr lang="fr-FR" b="1" dirty="0" smtClean="0"/>
              <a:t> </a:t>
            </a:r>
            <a:r>
              <a:rPr lang="fr-FR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Inter M.</a:t>
            </a:r>
          </a:p>
          <a:p>
            <a:r>
              <a:rPr lang="fr-FR" dirty="0" smtClean="0"/>
              <a:t>26 ans – juin 84</a:t>
            </a:r>
          </a:p>
          <a:p>
            <a:r>
              <a:rPr lang="fr-FR" dirty="0" smtClean="0"/>
              <a:t>1m70                             </a:t>
            </a:r>
            <a:r>
              <a:rPr lang="fr-FR" sz="2000" dirty="0" smtClean="0"/>
              <a:t>82</a:t>
            </a:r>
            <a:endParaRPr lang="fr-FR" sz="2000" dirty="0"/>
          </a:p>
        </p:txBody>
      </p:sp>
      <p:sp>
        <p:nvSpPr>
          <p:cNvPr id="40" name="ZoneTexte 39"/>
          <p:cNvSpPr txBox="1"/>
          <p:nvPr/>
        </p:nvSpPr>
        <p:spPr>
          <a:xfrm>
            <a:off x="1619672" y="5661248"/>
            <a:ext cx="30963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Javi</a:t>
            </a:r>
            <a:r>
              <a:rPr lang="fr-F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Martinez</a:t>
            </a:r>
            <a:r>
              <a:rPr lang="fr-FR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A. Bilbao</a:t>
            </a:r>
          </a:p>
          <a:p>
            <a:r>
              <a:rPr lang="fr-FR" dirty="0" smtClean="0"/>
              <a:t>22 ans – sept 88</a:t>
            </a:r>
          </a:p>
          <a:p>
            <a:r>
              <a:rPr lang="fr-FR" dirty="0" smtClean="0"/>
              <a:t>1m90                             </a:t>
            </a:r>
            <a:r>
              <a:rPr lang="fr-FR" sz="2000" dirty="0" smtClean="0"/>
              <a:t>78</a:t>
            </a:r>
            <a:endParaRPr lang="fr-FR" sz="2000" dirty="0"/>
          </a:p>
        </p:txBody>
      </p:sp>
      <p:sp>
        <p:nvSpPr>
          <p:cNvPr id="42" name="ZoneTexte 41"/>
          <p:cNvSpPr txBox="1"/>
          <p:nvPr/>
        </p:nvSpPr>
        <p:spPr>
          <a:xfrm>
            <a:off x="6012160" y="2204864"/>
            <a:ext cx="3024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Nigel De Jong           </a:t>
            </a:r>
            <a:r>
              <a:rPr lang="fr-FR" b="1" dirty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M. </a:t>
            </a:r>
            <a:r>
              <a:rPr lang="fr-FR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City</a:t>
            </a:r>
          </a:p>
          <a:p>
            <a:r>
              <a:rPr lang="fr-FR" dirty="0" smtClean="0"/>
              <a:t>26 ans – </a:t>
            </a:r>
            <a:r>
              <a:rPr lang="fr-FR" dirty="0" err="1" smtClean="0"/>
              <a:t>nov</a:t>
            </a:r>
            <a:r>
              <a:rPr lang="fr-FR" dirty="0" smtClean="0"/>
              <a:t> 84</a:t>
            </a:r>
          </a:p>
          <a:p>
            <a:r>
              <a:rPr lang="fr-FR" dirty="0" smtClean="0"/>
              <a:t>1m74                              </a:t>
            </a:r>
            <a:r>
              <a:rPr lang="fr-FR" sz="2000" dirty="0" smtClean="0"/>
              <a:t>75</a:t>
            </a:r>
            <a:endParaRPr lang="fr-FR" sz="2000" dirty="0"/>
          </a:p>
        </p:txBody>
      </p:sp>
      <p:sp>
        <p:nvSpPr>
          <p:cNvPr id="17" name="ZoneTexte 16"/>
          <p:cNvSpPr txBox="1"/>
          <p:nvPr/>
        </p:nvSpPr>
        <p:spPr>
          <a:xfrm>
            <a:off x="6012160" y="3356992"/>
            <a:ext cx="3024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Fellaini</a:t>
            </a:r>
            <a:r>
              <a:rPr lang="fr-FR" b="1" dirty="0" smtClean="0"/>
              <a:t>                       </a:t>
            </a:r>
            <a:r>
              <a:rPr lang="fr-FR" b="1" dirty="0" err="1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Everton</a:t>
            </a:r>
            <a:endParaRPr lang="fr-FR" b="1" dirty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dirty="0" smtClean="0"/>
              <a:t>22 ans – </a:t>
            </a:r>
            <a:r>
              <a:rPr lang="fr-FR" dirty="0" err="1" smtClean="0"/>
              <a:t>nov</a:t>
            </a:r>
            <a:r>
              <a:rPr lang="fr-FR" dirty="0" smtClean="0"/>
              <a:t> 87</a:t>
            </a:r>
          </a:p>
          <a:p>
            <a:r>
              <a:rPr lang="fr-FR" dirty="0" smtClean="0"/>
              <a:t>1m94                              </a:t>
            </a:r>
            <a:r>
              <a:rPr lang="fr-FR" sz="2000" dirty="0" smtClean="0"/>
              <a:t>75</a:t>
            </a:r>
            <a:endParaRPr lang="fr-FR" sz="2000" dirty="0"/>
          </a:p>
        </p:txBody>
      </p:sp>
      <p:sp>
        <p:nvSpPr>
          <p:cNvPr id="18" name="ZoneTexte 17"/>
          <p:cNvSpPr txBox="1"/>
          <p:nvPr/>
        </p:nvSpPr>
        <p:spPr>
          <a:xfrm>
            <a:off x="6012160" y="5589240"/>
            <a:ext cx="3024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Josip </a:t>
            </a:r>
            <a:r>
              <a:rPr lang="fr-FR" b="1" dirty="0" err="1" smtClean="0"/>
              <a:t>Ilicic</a:t>
            </a:r>
            <a:r>
              <a:rPr lang="fr-FR" b="1" dirty="0" smtClean="0"/>
              <a:t>               </a:t>
            </a:r>
            <a:r>
              <a:rPr lang="fr-FR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Palerme</a:t>
            </a:r>
            <a:endParaRPr lang="fr-FR" b="1" dirty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dirty="0" smtClean="0"/>
              <a:t>22 ans – jan 88</a:t>
            </a:r>
          </a:p>
          <a:p>
            <a:r>
              <a:rPr lang="fr-FR" dirty="0" smtClean="0"/>
              <a:t>1m90                               </a:t>
            </a:r>
            <a:r>
              <a:rPr lang="fr-FR" sz="2000" dirty="0" smtClean="0"/>
              <a:t>75</a:t>
            </a:r>
            <a:endParaRPr lang="fr-FR" sz="2000" dirty="0"/>
          </a:p>
        </p:txBody>
      </p:sp>
      <p:pic>
        <p:nvPicPr>
          <p:cNvPr id="19" name="Image 18" descr="dzeko.jp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1052736"/>
            <a:ext cx="635000" cy="895350"/>
          </a:xfrm>
          <a:prstGeom prst="rect">
            <a:avLst/>
          </a:prstGeom>
        </p:spPr>
      </p:pic>
      <p:pic>
        <p:nvPicPr>
          <p:cNvPr id="21" name="Image 20" descr="dzeko.jpg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1560" y="2204864"/>
            <a:ext cx="635000" cy="895350"/>
          </a:xfrm>
          <a:prstGeom prst="rect">
            <a:avLst/>
          </a:prstGeom>
        </p:spPr>
      </p:pic>
      <p:pic>
        <p:nvPicPr>
          <p:cNvPr id="22" name="Image 21" descr="dzeko.jpg">
            <a:hlinkClick r:id="rId7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11560" y="3356992"/>
            <a:ext cx="635000" cy="895350"/>
          </a:xfrm>
          <a:prstGeom prst="rect">
            <a:avLst/>
          </a:prstGeom>
        </p:spPr>
      </p:pic>
      <p:pic>
        <p:nvPicPr>
          <p:cNvPr id="23" name="Image 22" descr="dzeko.jpg">
            <a:hlinkClick r:id="rId9"/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11560" y="4509120"/>
            <a:ext cx="635000" cy="895350"/>
          </a:xfrm>
          <a:prstGeom prst="rect">
            <a:avLst/>
          </a:prstGeom>
        </p:spPr>
      </p:pic>
      <p:pic>
        <p:nvPicPr>
          <p:cNvPr id="24" name="Image 23" descr="dzeko.jpg">
            <a:hlinkClick r:id="rId11"/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11560" y="5661248"/>
            <a:ext cx="635000" cy="895350"/>
          </a:xfrm>
          <a:prstGeom prst="rect">
            <a:avLst/>
          </a:prstGeom>
        </p:spPr>
      </p:pic>
      <p:pic>
        <p:nvPicPr>
          <p:cNvPr id="25" name="Image 24" descr="dzeko.jpg">
            <a:hlinkClick r:id="rId13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076056" y="1052736"/>
            <a:ext cx="635000" cy="895350"/>
          </a:xfrm>
          <a:prstGeom prst="rect">
            <a:avLst/>
          </a:prstGeom>
        </p:spPr>
      </p:pic>
      <p:pic>
        <p:nvPicPr>
          <p:cNvPr id="26" name="Image 25" descr="dzeko.jpg">
            <a:hlinkClick r:id="rId15"/>
          </p:cNvPr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076056" y="2204864"/>
            <a:ext cx="635000" cy="895350"/>
          </a:xfrm>
          <a:prstGeom prst="rect">
            <a:avLst/>
          </a:prstGeom>
        </p:spPr>
      </p:pic>
      <p:pic>
        <p:nvPicPr>
          <p:cNvPr id="27" name="Image 26" descr="dzeko.jpg">
            <a:hlinkClick r:id="rId17"/>
          </p:cNvPr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076056" y="3356992"/>
            <a:ext cx="635000" cy="895350"/>
          </a:xfrm>
          <a:prstGeom prst="rect">
            <a:avLst/>
          </a:prstGeom>
        </p:spPr>
      </p:pic>
      <p:pic>
        <p:nvPicPr>
          <p:cNvPr id="28" name="Image 27" descr="dzeko.jpg">
            <a:hlinkClick r:id="rId19"/>
          </p:cNvPr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076056" y="5661248"/>
            <a:ext cx="635004" cy="876910"/>
          </a:xfrm>
          <a:prstGeom prst="rect">
            <a:avLst/>
          </a:prstGeom>
        </p:spPr>
      </p:pic>
      <p:pic>
        <p:nvPicPr>
          <p:cNvPr id="29" name="Image 28" descr="dzeko.jpg">
            <a:hlinkClick r:id="rId21"/>
          </p:cNvPr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5076056" y="4509120"/>
            <a:ext cx="621921" cy="876910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1619672" y="4509120"/>
            <a:ext cx="3024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Khedira</a:t>
            </a:r>
            <a:r>
              <a:rPr lang="fr-FR" b="1" dirty="0" smtClean="0"/>
              <a:t>                  </a:t>
            </a:r>
            <a:r>
              <a:rPr lang="fr-FR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Real Madrid</a:t>
            </a:r>
          </a:p>
          <a:p>
            <a:r>
              <a:rPr lang="fr-FR" dirty="0" smtClean="0"/>
              <a:t>23 ans – avril 87</a:t>
            </a:r>
          </a:p>
          <a:p>
            <a:r>
              <a:rPr lang="fr-FR" dirty="0" smtClean="0"/>
              <a:t>1m89                              </a:t>
            </a:r>
            <a:r>
              <a:rPr lang="fr-FR" sz="2000" dirty="0" smtClean="0"/>
              <a:t>73</a:t>
            </a:r>
            <a:endParaRPr lang="fr-FR" sz="2000" dirty="0"/>
          </a:p>
        </p:txBody>
      </p:sp>
      <p:sp>
        <p:nvSpPr>
          <p:cNvPr id="31" name="ZoneTexte 30"/>
          <p:cNvSpPr txBox="1"/>
          <p:nvPr/>
        </p:nvSpPr>
        <p:spPr>
          <a:xfrm>
            <a:off x="6012160" y="1052736"/>
            <a:ext cx="3024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M. Diarra              </a:t>
            </a:r>
            <a:r>
              <a:rPr lang="fr-FR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Real Madrid</a:t>
            </a:r>
          </a:p>
          <a:p>
            <a:r>
              <a:rPr lang="fr-FR" dirty="0" smtClean="0"/>
              <a:t>29 ans – mai 81</a:t>
            </a:r>
          </a:p>
          <a:p>
            <a:r>
              <a:rPr lang="fr-FR" dirty="0" smtClean="0"/>
              <a:t>1m83                             </a:t>
            </a:r>
            <a:r>
              <a:rPr lang="fr-FR" sz="2000" dirty="0" smtClean="0"/>
              <a:t>75</a:t>
            </a:r>
            <a:endParaRPr lang="fr-FR" sz="2000" dirty="0"/>
          </a:p>
        </p:txBody>
      </p:sp>
      <p:sp>
        <p:nvSpPr>
          <p:cNvPr id="32" name="ZoneTexte 31"/>
          <p:cNvSpPr txBox="1"/>
          <p:nvPr/>
        </p:nvSpPr>
        <p:spPr>
          <a:xfrm>
            <a:off x="6012160" y="4509120"/>
            <a:ext cx="3024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Huddlestone</a:t>
            </a:r>
            <a:r>
              <a:rPr lang="fr-FR" b="1" dirty="0" smtClean="0"/>
              <a:t>          </a:t>
            </a:r>
            <a:r>
              <a:rPr lang="fr-FR" b="1" dirty="0" err="1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Tottenham</a:t>
            </a:r>
            <a:endParaRPr lang="fr-FR" b="1" dirty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dirty="0" smtClean="0"/>
              <a:t>23 ans – </a:t>
            </a:r>
            <a:r>
              <a:rPr lang="fr-FR" dirty="0" err="1" smtClean="0"/>
              <a:t>dec</a:t>
            </a:r>
            <a:r>
              <a:rPr lang="fr-FR" dirty="0" smtClean="0"/>
              <a:t> 86</a:t>
            </a:r>
          </a:p>
          <a:p>
            <a:r>
              <a:rPr lang="fr-FR" dirty="0" smtClean="0"/>
              <a:t>1m90                              </a:t>
            </a:r>
            <a:r>
              <a:rPr lang="fr-FR" sz="2000" dirty="0" smtClean="0"/>
              <a:t>78</a:t>
            </a:r>
            <a:endParaRPr lang="fr-FR" sz="2000" dirty="0"/>
          </a:p>
        </p:txBody>
      </p:sp>
    </p:spTree>
    <p:extLst>
      <p:ext uri="{BB962C8B-B14F-4D97-AF65-F5344CB8AC3E}">
        <p14:creationId xmlns="" xmlns:p14="http://schemas.microsoft.com/office/powerpoint/2010/main" val="343154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white">
          <a:xfrm>
            <a:off x="2267744" y="-99392"/>
            <a:ext cx="4678288" cy="1010543"/>
          </a:xfrm>
          <a:noFill/>
        </p:spPr>
        <p:txBody>
          <a:bodyPr>
            <a:normAutofit/>
          </a:bodyPr>
          <a:lstStyle/>
          <a:p>
            <a:r>
              <a:rPr lang="fr-FR" sz="5400" b="1" i="1" dirty="0" smtClean="0">
                <a:solidFill>
                  <a:schemeClr val="bg1">
                    <a:lumMod val="95000"/>
                  </a:schemeClr>
                </a:solidFill>
              </a:rPr>
              <a:t>Défenseurs</a:t>
            </a:r>
            <a:endParaRPr lang="fr-FR" sz="5400" b="1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677988" y="1284387"/>
            <a:ext cx="3024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Nemanja</a:t>
            </a:r>
            <a:r>
              <a:rPr lang="fr-FR" b="1" dirty="0" smtClean="0"/>
              <a:t> </a:t>
            </a:r>
            <a:r>
              <a:rPr lang="fr-FR" b="1" dirty="0" err="1" smtClean="0"/>
              <a:t>Vidic</a:t>
            </a:r>
            <a:r>
              <a:rPr lang="fr-FR" b="1" dirty="0" smtClean="0"/>
              <a:t>          </a:t>
            </a:r>
            <a:r>
              <a:rPr lang="fr-FR" b="1" dirty="0" err="1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M.United</a:t>
            </a:r>
            <a:endParaRPr lang="fr-FR" b="1" dirty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dirty="0" smtClean="0"/>
              <a:t>29 ans – </a:t>
            </a:r>
            <a:r>
              <a:rPr lang="fr-FR" dirty="0" err="1" smtClean="0"/>
              <a:t>oct</a:t>
            </a:r>
            <a:r>
              <a:rPr lang="fr-FR" dirty="0" smtClean="0"/>
              <a:t> 81</a:t>
            </a:r>
          </a:p>
          <a:p>
            <a:r>
              <a:rPr lang="fr-FR" dirty="0" smtClean="0"/>
              <a:t>1m88</a:t>
            </a:r>
            <a:r>
              <a:rPr lang="fr-FR" sz="2000" dirty="0" smtClean="0"/>
              <a:t>                             </a:t>
            </a:r>
            <a:r>
              <a:rPr lang="fr-FR" sz="2000" dirty="0" smtClean="0"/>
              <a:t>90</a:t>
            </a:r>
            <a:endParaRPr lang="fr-FR" sz="2000" dirty="0"/>
          </a:p>
        </p:txBody>
      </p:sp>
      <p:sp>
        <p:nvSpPr>
          <p:cNvPr id="34" name="ZoneTexte 33"/>
          <p:cNvSpPr txBox="1"/>
          <p:nvPr/>
        </p:nvSpPr>
        <p:spPr>
          <a:xfrm>
            <a:off x="1676748" y="2478906"/>
            <a:ext cx="30392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A. </a:t>
            </a:r>
            <a:r>
              <a:rPr lang="fr-FR" b="1" dirty="0" err="1" smtClean="0"/>
              <a:t>Gamberini</a:t>
            </a:r>
            <a:r>
              <a:rPr lang="fr-FR" b="1" dirty="0" smtClean="0"/>
              <a:t>           </a:t>
            </a:r>
            <a:r>
              <a:rPr lang="fr-FR" b="1" dirty="0" err="1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Fiorentina</a:t>
            </a:r>
            <a:endParaRPr lang="fr-FR" b="1" dirty="0" smtClean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dirty="0" smtClean="0"/>
              <a:t>29 ans – août 81</a:t>
            </a:r>
          </a:p>
          <a:p>
            <a:r>
              <a:rPr lang="fr-FR" dirty="0" smtClean="0"/>
              <a:t>1m85                                </a:t>
            </a:r>
            <a:r>
              <a:rPr lang="fr-FR" sz="2000" dirty="0" smtClean="0"/>
              <a:t>84</a:t>
            </a:r>
            <a:endParaRPr lang="fr-FR" sz="2000" dirty="0"/>
          </a:p>
        </p:txBody>
      </p:sp>
      <p:sp>
        <p:nvSpPr>
          <p:cNvPr id="39" name="ZoneTexte 38"/>
          <p:cNvSpPr txBox="1"/>
          <p:nvPr/>
        </p:nvSpPr>
        <p:spPr>
          <a:xfrm>
            <a:off x="1691680" y="3789040"/>
            <a:ext cx="29523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Simon </a:t>
            </a:r>
            <a:r>
              <a:rPr lang="fr-FR" b="1" dirty="0" err="1" smtClean="0"/>
              <a:t>Kjaer</a:t>
            </a:r>
            <a:r>
              <a:rPr lang="fr-FR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</a:t>
            </a:r>
            <a:r>
              <a:rPr lang="fr-FR" b="1" dirty="0" err="1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Wolfburg</a:t>
            </a:r>
            <a:endParaRPr lang="fr-FR" b="1" dirty="0" smtClean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dirty="0" smtClean="0"/>
              <a:t>22 ans – mars 89</a:t>
            </a:r>
          </a:p>
          <a:p>
            <a:r>
              <a:rPr lang="fr-FR" dirty="0" smtClean="0"/>
              <a:t>1m90                                </a:t>
            </a:r>
            <a:r>
              <a:rPr lang="fr-FR" sz="2000" dirty="0" smtClean="0"/>
              <a:t>78</a:t>
            </a:r>
            <a:endParaRPr lang="fr-FR" sz="2000" dirty="0"/>
          </a:p>
        </p:txBody>
      </p:sp>
      <p:sp>
        <p:nvSpPr>
          <p:cNvPr id="40" name="ZoneTexte 39"/>
          <p:cNvSpPr txBox="1"/>
          <p:nvPr/>
        </p:nvSpPr>
        <p:spPr>
          <a:xfrm>
            <a:off x="1676748" y="5460851"/>
            <a:ext cx="280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Cris </a:t>
            </a:r>
            <a:r>
              <a:rPr lang="fr-FR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            Lyon</a:t>
            </a:r>
          </a:p>
          <a:p>
            <a:r>
              <a:rPr lang="fr-FR" dirty="0" smtClean="0"/>
              <a:t>32 ans – juin 77</a:t>
            </a:r>
          </a:p>
          <a:p>
            <a:r>
              <a:rPr lang="fr-FR" dirty="0" smtClean="0"/>
              <a:t>1m83                                </a:t>
            </a:r>
            <a:r>
              <a:rPr lang="fr-FR" sz="2000" dirty="0" smtClean="0"/>
              <a:t>90</a:t>
            </a:r>
            <a:endParaRPr lang="fr-FR" sz="2000" dirty="0"/>
          </a:p>
        </p:txBody>
      </p:sp>
      <p:sp>
        <p:nvSpPr>
          <p:cNvPr id="41" name="ZoneTexte 40"/>
          <p:cNvSpPr txBox="1"/>
          <p:nvPr/>
        </p:nvSpPr>
        <p:spPr>
          <a:xfrm>
            <a:off x="5940152" y="1284387"/>
            <a:ext cx="3024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Jerome</a:t>
            </a:r>
            <a:r>
              <a:rPr lang="fr-FR" b="1" dirty="0" smtClean="0"/>
              <a:t> </a:t>
            </a:r>
            <a:r>
              <a:rPr lang="fr-FR" b="1" dirty="0" err="1" smtClean="0"/>
              <a:t>Boateng</a:t>
            </a:r>
            <a:r>
              <a:rPr lang="fr-FR" b="1" dirty="0" smtClean="0"/>
              <a:t>         </a:t>
            </a:r>
            <a:r>
              <a:rPr lang="fr-FR" b="1" dirty="0" err="1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M.City</a:t>
            </a:r>
            <a:endParaRPr lang="fr-FR" b="1" dirty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dirty="0" smtClean="0"/>
              <a:t>22 ans – sept 88</a:t>
            </a:r>
          </a:p>
          <a:p>
            <a:r>
              <a:rPr lang="fr-FR" dirty="0" smtClean="0"/>
              <a:t>1m92                                </a:t>
            </a:r>
            <a:r>
              <a:rPr lang="fr-FR" sz="2000" dirty="0" smtClean="0"/>
              <a:t>75</a:t>
            </a:r>
            <a:endParaRPr lang="fr-FR" sz="2000" dirty="0"/>
          </a:p>
        </p:txBody>
      </p:sp>
      <p:sp>
        <p:nvSpPr>
          <p:cNvPr id="42" name="ZoneTexte 41"/>
          <p:cNvSpPr txBox="1"/>
          <p:nvPr/>
        </p:nvSpPr>
        <p:spPr>
          <a:xfrm>
            <a:off x="5972224" y="2406278"/>
            <a:ext cx="3024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Smalling</a:t>
            </a:r>
            <a:r>
              <a:rPr lang="fr-FR" b="1" dirty="0" smtClean="0"/>
              <a:t>                  </a:t>
            </a:r>
            <a:r>
              <a:rPr lang="fr-FR" b="1" dirty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M. United</a:t>
            </a:r>
          </a:p>
          <a:p>
            <a:r>
              <a:rPr lang="fr-FR" dirty="0" smtClean="0"/>
              <a:t>20 ans – </a:t>
            </a:r>
            <a:r>
              <a:rPr lang="fr-FR" dirty="0" err="1" smtClean="0"/>
              <a:t>nov</a:t>
            </a:r>
            <a:r>
              <a:rPr lang="fr-FR" dirty="0" smtClean="0"/>
              <a:t> 89</a:t>
            </a:r>
          </a:p>
          <a:p>
            <a:r>
              <a:rPr lang="fr-FR" dirty="0" smtClean="0"/>
              <a:t>1m94                               </a:t>
            </a:r>
            <a:r>
              <a:rPr lang="fr-FR" sz="2000" dirty="0" smtClean="0"/>
              <a:t>66</a:t>
            </a:r>
            <a:endParaRPr lang="fr-FR" sz="2000" dirty="0"/>
          </a:p>
        </p:txBody>
      </p:sp>
      <p:sp>
        <p:nvSpPr>
          <p:cNvPr id="17" name="ZoneTexte 16"/>
          <p:cNvSpPr txBox="1"/>
          <p:nvPr/>
        </p:nvSpPr>
        <p:spPr>
          <a:xfrm>
            <a:off x="6012160" y="3789040"/>
            <a:ext cx="3024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Subotic</a:t>
            </a:r>
            <a:r>
              <a:rPr lang="fr-FR" b="1" dirty="0" smtClean="0"/>
              <a:t>                   </a:t>
            </a:r>
            <a:r>
              <a:rPr lang="fr-FR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Dortmund</a:t>
            </a:r>
            <a:endParaRPr lang="fr-FR" b="1" dirty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dirty="0" smtClean="0"/>
              <a:t>22 ans – </a:t>
            </a:r>
            <a:r>
              <a:rPr lang="fr-FR" dirty="0" err="1" smtClean="0"/>
              <a:t>dec</a:t>
            </a:r>
            <a:r>
              <a:rPr lang="fr-FR" dirty="0" smtClean="0"/>
              <a:t> 88</a:t>
            </a:r>
          </a:p>
          <a:p>
            <a:r>
              <a:rPr lang="fr-FR" dirty="0" smtClean="0"/>
              <a:t>1m93                              </a:t>
            </a:r>
            <a:r>
              <a:rPr lang="fr-FR" sz="2000" dirty="0" smtClean="0"/>
              <a:t>78</a:t>
            </a:r>
            <a:endParaRPr lang="fr-FR" sz="2000" dirty="0"/>
          </a:p>
        </p:txBody>
      </p:sp>
      <p:pic>
        <p:nvPicPr>
          <p:cNvPr id="19" name="Image 18" descr="dzeko.jp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1340768"/>
            <a:ext cx="635000" cy="895350"/>
          </a:xfrm>
          <a:prstGeom prst="rect">
            <a:avLst/>
          </a:prstGeom>
        </p:spPr>
      </p:pic>
      <p:pic>
        <p:nvPicPr>
          <p:cNvPr id="20" name="Image 19" descr="dzeko.jpg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1560" y="2564904"/>
            <a:ext cx="635000" cy="895350"/>
          </a:xfrm>
          <a:prstGeom prst="rect">
            <a:avLst/>
          </a:prstGeom>
        </p:spPr>
      </p:pic>
      <p:pic>
        <p:nvPicPr>
          <p:cNvPr id="21" name="Image 20" descr="dzeko.jpg">
            <a:hlinkClick r:id="rId7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11560" y="3789040"/>
            <a:ext cx="635000" cy="895350"/>
          </a:xfrm>
          <a:prstGeom prst="rect">
            <a:avLst/>
          </a:prstGeom>
        </p:spPr>
      </p:pic>
      <p:pic>
        <p:nvPicPr>
          <p:cNvPr id="22" name="Image 21" descr="dzeko.jpg">
            <a:hlinkClick r:id="rId9"/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932040" y="1340768"/>
            <a:ext cx="635000" cy="895350"/>
          </a:xfrm>
          <a:prstGeom prst="rect">
            <a:avLst/>
          </a:prstGeom>
        </p:spPr>
      </p:pic>
      <p:pic>
        <p:nvPicPr>
          <p:cNvPr id="23" name="Image 22" descr="dzeko.jpg">
            <a:hlinkClick r:id="rId11"/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932040" y="2564904"/>
            <a:ext cx="635000" cy="895350"/>
          </a:xfrm>
          <a:prstGeom prst="rect">
            <a:avLst/>
          </a:prstGeom>
        </p:spPr>
      </p:pic>
      <p:pic>
        <p:nvPicPr>
          <p:cNvPr id="24" name="Image 23" descr="dzeko.jpg">
            <a:hlinkClick r:id="rId13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932040" y="3789040"/>
            <a:ext cx="635000" cy="895350"/>
          </a:xfrm>
          <a:prstGeom prst="rect">
            <a:avLst/>
          </a:prstGeom>
        </p:spPr>
      </p:pic>
      <p:pic>
        <p:nvPicPr>
          <p:cNvPr id="25" name="Image 24" descr="dzeko.jpg">
            <a:hlinkClick r:id="rId15"/>
          </p:cNvPr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11560" y="5445224"/>
            <a:ext cx="635000" cy="8953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3154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white">
          <a:xfrm>
            <a:off x="2267744" y="-99392"/>
            <a:ext cx="4678288" cy="1010543"/>
          </a:xfrm>
          <a:noFill/>
        </p:spPr>
        <p:txBody>
          <a:bodyPr>
            <a:normAutofit/>
          </a:bodyPr>
          <a:lstStyle/>
          <a:p>
            <a:r>
              <a:rPr lang="fr-FR" sz="5400" b="1" i="1" dirty="0" smtClean="0">
                <a:solidFill>
                  <a:schemeClr val="bg1">
                    <a:lumMod val="95000"/>
                  </a:schemeClr>
                </a:solidFill>
              </a:rPr>
              <a:t>Gardiens</a:t>
            </a:r>
            <a:endParaRPr lang="fr-FR" sz="5400" b="1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677988" y="1284387"/>
            <a:ext cx="3024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Frank </a:t>
            </a:r>
            <a:r>
              <a:rPr lang="fr-FR" b="1" dirty="0" err="1" smtClean="0"/>
              <a:t>Rost</a:t>
            </a:r>
            <a:r>
              <a:rPr lang="fr-FR" b="1" dirty="0" smtClean="0"/>
              <a:t>                 </a:t>
            </a:r>
            <a:r>
              <a:rPr lang="fr-FR" b="1" dirty="0" err="1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M.United</a:t>
            </a:r>
            <a:endParaRPr lang="fr-FR" b="1" dirty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dirty="0" smtClean="0"/>
              <a:t>38 ans – juin 73 </a:t>
            </a:r>
          </a:p>
          <a:p>
            <a:r>
              <a:rPr lang="fr-FR" dirty="0" smtClean="0"/>
              <a:t>1m94</a:t>
            </a:r>
            <a:r>
              <a:rPr lang="fr-FR" sz="2000" dirty="0" smtClean="0"/>
              <a:t>                             87</a:t>
            </a:r>
            <a:endParaRPr lang="fr-FR" sz="2000" dirty="0"/>
          </a:p>
        </p:txBody>
      </p:sp>
      <p:sp>
        <p:nvSpPr>
          <p:cNvPr id="34" name="ZoneTexte 33"/>
          <p:cNvSpPr txBox="1"/>
          <p:nvPr/>
        </p:nvSpPr>
        <p:spPr>
          <a:xfrm>
            <a:off x="1676748" y="2478906"/>
            <a:ext cx="30392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Amelia                       </a:t>
            </a:r>
            <a:r>
              <a:rPr lang="fr-FR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 Milan</a:t>
            </a:r>
          </a:p>
          <a:p>
            <a:r>
              <a:rPr lang="fr-FR" dirty="0" smtClean="0"/>
              <a:t>28 ans – avril 82</a:t>
            </a:r>
          </a:p>
          <a:p>
            <a:r>
              <a:rPr lang="fr-FR" dirty="0" smtClean="0"/>
              <a:t>1m88                                </a:t>
            </a:r>
            <a:r>
              <a:rPr lang="fr-FR" sz="2000" dirty="0" smtClean="0"/>
              <a:t>83</a:t>
            </a:r>
            <a:endParaRPr lang="fr-FR" sz="2000" dirty="0"/>
          </a:p>
        </p:txBody>
      </p:sp>
      <p:pic>
        <p:nvPicPr>
          <p:cNvPr id="26" name="Image 25" descr="dzeko.jp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2564904"/>
            <a:ext cx="635000" cy="895350"/>
          </a:xfrm>
          <a:prstGeom prst="rect">
            <a:avLst/>
          </a:prstGeom>
        </p:spPr>
      </p:pic>
      <p:pic>
        <p:nvPicPr>
          <p:cNvPr id="27" name="Image 26" descr="dzeko.jpg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1559" y="1340768"/>
            <a:ext cx="648073" cy="86409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3154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white">
          <a:xfrm>
            <a:off x="2267744" y="-99392"/>
            <a:ext cx="4678288" cy="1010543"/>
          </a:xfrm>
          <a:noFill/>
        </p:spPr>
        <p:txBody>
          <a:bodyPr>
            <a:normAutofit/>
          </a:bodyPr>
          <a:lstStyle/>
          <a:p>
            <a:r>
              <a:rPr lang="fr-FR" sz="5400" b="1" i="1" dirty="0" err="1" smtClean="0">
                <a:solidFill>
                  <a:schemeClr val="bg1">
                    <a:lumMod val="95000"/>
                  </a:schemeClr>
                </a:solidFill>
              </a:rPr>
              <a:t>Stats</a:t>
            </a:r>
            <a:endParaRPr lang="fr-FR" sz="5400" b="1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677988" y="1284387"/>
            <a:ext cx="426216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Moyenne Note Globales       </a:t>
            </a:r>
            <a:r>
              <a:rPr lang="fr-FR" b="1" dirty="0" smtClean="0"/>
              <a:t>81</a:t>
            </a:r>
            <a:endParaRPr lang="fr-FR" b="1" dirty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b="1" dirty="0" smtClean="0"/>
              <a:t>Moyenne Age                          24 ans</a:t>
            </a:r>
          </a:p>
          <a:p>
            <a:r>
              <a:rPr lang="fr-FR" b="1" dirty="0" smtClean="0"/>
              <a:t>Moyenne Taille                        </a:t>
            </a:r>
            <a:r>
              <a:rPr lang="fr-FR" b="1" dirty="0" smtClean="0"/>
              <a:t>1m87</a:t>
            </a:r>
            <a:endParaRPr lang="fr-FR" b="1" dirty="0" smtClean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fr-FR" b="1" dirty="0" smtClean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fr-FR" sz="2000" dirty="0"/>
          </a:p>
        </p:txBody>
      </p:sp>
    </p:spTree>
    <p:extLst>
      <p:ext uri="{BB962C8B-B14F-4D97-AF65-F5344CB8AC3E}">
        <p14:creationId xmlns="" xmlns:p14="http://schemas.microsoft.com/office/powerpoint/2010/main" val="343154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Ils ont marqué le SOSC</a:t>
            </a:r>
            <a:endParaRPr lang="fr-FR" dirty="0"/>
          </a:p>
        </p:txBody>
      </p:sp>
      <p:pic>
        <p:nvPicPr>
          <p:cNvPr id="5" name="Image 4" descr="dzeko.jp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1340768"/>
            <a:ext cx="635004" cy="476253"/>
          </a:xfrm>
          <a:prstGeom prst="rect">
            <a:avLst/>
          </a:prstGeom>
        </p:spPr>
      </p:pic>
      <p:pic>
        <p:nvPicPr>
          <p:cNvPr id="6" name="Image 5" descr="dzeko.jpg">
            <a:hlinkClick r:id="rId3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2198388"/>
            <a:ext cx="635004" cy="476253"/>
          </a:xfrm>
          <a:prstGeom prst="rect">
            <a:avLst/>
          </a:prstGeom>
        </p:spPr>
      </p:pic>
      <p:pic>
        <p:nvPicPr>
          <p:cNvPr id="7" name="Image 6" descr="dzeko.jpg">
            <a:hlinkClick r:id="rId3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3568" y="3068960"/>
            <a:ext cx="635004" cy="476253"/>
          </a:xfrm>
          <a:prstGeom prst="rect">
            <a:avLst/>
          </a:prstGeom>
        </p:spPr>
      </p:pic>
      <p:pic>
        <p:nvPicPr>
          <p:cNvPr id="8" name="Image 7" descr="dzeko.jpg">
            <a:hlinkClick r:id="rId3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3568" y="3933056"/>
            <a:ext cx="635004" cy="476253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691680" y="1340769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Goran </a:t>
            </a:r>
            <a:r>
              <a:rPr lang="fr-FR" sz="2000" b="1" dirty="0" err="1" smtClean="0"/>
              <a:t>Pandev</a:t>
            </a:r>
            <a:r>
              <a:rPr lang="fr-FR" sz="2000" b="1" dirty="0" smtClean="0"/>
              <a:t>  </a:t>
            </a:r>
            <a:r>
              <a:rPr lang="fr-FR" b="1" dirty="0" smtClean="0"/>
              <a:t>- Saison 6 : </a:t>
            </a:r>
            <a:r>
              <a:rPr lang="fr-FR" b="1" dirty="0" err="1" smtClean="0"/>
              <a:t>MButeur</a:t>
            </a:r>
            <a:r>
              <a:rPr lang="fr-FR" b="1" dirty="0" smtClean="0"/>
              <a:t> 25 buts – </a:t>
            </a:r>
            <a:r>
              <a:rPr lang="fr-FR" b="1" dirty="0" err="1" smtClean="0"/>
              <a:t>MPlayer</a:t>
            </a:r>
            <a:r>
              <a:rPr lang="fr-FR" b="1" dirty="0" smtClean="0"/>
              <a:t> 30 actions </a:t>
            </a:r>
            <a:endParaRPr lang="fr-FR" b="1" dirty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691680" y="2132856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Luca Toni </a:t>
            </a:r>
            <a:r>
              <a:rPr lang="fr-FR" b="1" dirty="0" smtClean="0"/>
              <a:t>– Saison 7 : </a:t>
            </a:r>
            <a:r>
              <a:rPr lang="fr-FR" b="1" dirty="0" err="1" smtClean="0"/>
              <a:t>MBChamp</a:t>
            </a:r>
            <a:r>
              <a:rPr lang="fr-FR" b="1" dirty="0" smtClean="0"/>
              <a:t>. 30 buts – 3eme Ballon D’or</a:t>
            </a:r>
            <a:endParaRPr lang="fr-FR" b="1" dirty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691680" y="3068960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Amauri </a:t>
            </a:r>
            <a:r>
              <a:rPr lang="fr-FR" b="1" dirty="0" smtClean="0"/>
              <a:t>– Saison 9  : </a:t>
            </a:r>
            <a:r>
              <a:rPr lang="fr-FR" b="1" dirty="0" err="1" smtClean="0"/>
              <a:t>Mbuteur</a:t>
            </a:r>
            <a:r>
              <a:rPr lang="fr-FR" b="1" dirty="0" smtClean="0"/>
              <a:t>  29 buts – 3eme Ballon D’or</a:t>
            </a:r>
            <a:endParaRPr lang="fr-FR" b="1" dirty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691680" y="3933056"/>
            <a:ext cx="69847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Martin Petrov </a:t>
            </a:r>
            <a:r>
              <a:rPr lang="fr-FR" b="1" dirty="0" smtClean="0"/>
              <a:t>– Saison 9 : </a:t>
            </a:r>
            <a:r>
              <a:rPr lang="fr-FR" b="1" dirty="0" err="1" smtClean="0"/>
              <a:t>MPasseurs</a:t>
            </a:r>
            <a:r>
              <a:rPr lang="fr-FR" b="1" dirty="0" smtClean="0"/>
              <a:t> 26 P. – </a:t>
            </a:r>
            <a:r>
              <a:rPr lang="fr-FR" b="1" dirty="0" err="1" smtClean="0"/>
              <a:t>MPChamp</a:t>
            </a:r>
            <a:r>
              <a:rPr lang="fr-FR" b="1" dirty="0" smtClean="0"/>
              <a:t>. 23 </a:t>
            </a:r>
            <a:r>
              <a:rPr lang="fr-FR" b="1" dirty="0" smtClean="0"/>
              <a:t>P</a:t>
            </a:r>
            <a:r>
              <a:rPr lang="fr-FR" b="1" dirty="0" smtClean="0"/>
              <a:t>.           3eme Ballon D’or – Recordman nombre de passes durant une saison</a:t>
            </a:r>
            <a:endParaRPr lang="fr-FR" b="1" dirty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423</Words>
  <Application>Microsoft Office PowerPoint</Application>
  <PresentationFormat>Affichage à l'écran (4:3)</PresentationFormat>
  <Paragraphs>117</Paragraphs>
  <Slides>9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Ansyl Road Stadium</vt:lpstr>
      <vt:lpstr>Diapositive 2</vt:lpstr>
      <vt:lpstr>Global Team</vt:lpstr>
      <vt:lpstr>Attaquants</vt:lpstr>
      <vt:lpstr>Milieux</vt:lpstr>
      <vt:lpstr>Défenseurs</vt:lpstr>
      <vt:lpstr>Gardiens</vt:lpstr>
      <vt:lpstr>Stats</vt:lpstr>
      <vt:lpstr>Ils ont marqué le SOSC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Silvano</dc:creator>
  <cp:lastModifiedBy>Silvano</cp:lastModifiedBy>
  <cp:revision>135</cp:revision>
  <dcterms:created xsi:type="dcterms:W3CDTF">2011-01-16T10:45:08Z</dcterms:created>
  <dcterms:modified xsi:type="dcterms:W3CDTF">2011-03-10T09:45:19Z</dcterms:modified>
</cp:coreProperties>
</file>