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9" r:id="rId3"/>
    <p:sldId id="257" r:id="rId4"/>
    <p:sldId id="260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CD9F3-7C3F-41E2-8B6A-7A27EDDE3373}" type="datetimeFigureOut">
              <a:rPr lang="fr-FR" smtClean="0"/>
              <a:t>08/03/2011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0365E-F247-47EE-9B5B-663F23396A5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365E-F247-47EE-9B5B-663F23396A57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365E-F247-47EE-9B5B-663F23396A57}" type="slidenum">
              <a:rPr lang="fr-FR" smtClean="0"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365E-F247-47EE-9B5B-663F23396A57}" type="slidenum">
              <a:rPr lang="fr-FR" smtClean="0"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365E-F247-47EE-9B5B-663F23396A57}" type="slidenum">
              <a:rPr lang="fr-FR" smtClean="0"/>
              <a:t>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à coins arrondi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0" name="Sous-titr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BF1EA-FAF1-4029-BDF8-A02132C65CAC}" type="datetimeFigureOut">
              <a:rPr lang="fr-FR" smtClean="0"/>
              <a:t>08/03/2011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32749-7A34-45A0-8E9F-3E2714DD8CA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BF1EA-FAF1-4029-BDF8-A02132C65CAC}" type="datetimeFigureOut">
              <a:rPr lang="fr-FR" smtClean="0"/>
              <a:t>08/03/2011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32749-7A34-45A0-8E9F-3E2714DD8CA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BF1EA-FAF1-4029-BDF8-A02132C65CAC}" type="datetimeFigureOut">
              <a:rPr lang="fr-FR" smtClean="0"/>
              <a:t>08/03/2011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32749-7A34-45A0-8E9F-3E2714DD8CA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BF1EA-FAF1-4029-BDF8-A02132C65CAC}" type="datetimeFigureOut">
              <a:rPr lang="fr-FR" smtClean="0"/>
              <a:t>08/03/2011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32749-7A34-45A0-8E9F-3E2714DD8CA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à coins arrondi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BF1EA-FAF1-4029-BDF8-A02132C65CAC}" type="datetimeFigureOut">
              <a:rPr lang="fr-FR" smtClean="0"/>
              <a:t>08/03/2011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32749-7A34-45A0-8E9F-3E2714DD8CA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BF1EA-FAF1-4029-BDF8-A02132C65CAC}" type="datetimeFigureOut">
              <a:rPr lang="fr-FR" smtClean="0"/>
              <a:t>08/03/2011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32749-7A34-45A0-8E9F-3E2714DD8CA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BF1EA-FAF1-4029-BDF8-A02132C65CAC}" type="datetimeFigureOut">
              <a:rPr lang="fr-FR" smtClean="0"/>
              <a:t>08/03/2011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32749-7A34-45A0-8E9F-3E2714DD8CA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BF1EA-FAF1-4029-BDF8-A02132C65CAC}" type="datetimeFigureOut">
              <a:rPr lang="fr-FR" smtClean="0"/>
              <a:t>08/03/2011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32749-7A34-45A0-8E9F-3E2714DD8CA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BF1EA-FAF1-4029-BDF8-A02132C65CAC}" type="datetimeFigureOut">
              <a:rPr lang="fr-FR" smtClean="0"/>
              <a:t>08/03/2011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32749-7A34-45A0-8E9F-3E2714DD8CA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BF1EA-FAF1-4029-BDF8-A02132C65CAC}" type="datetimeFigureOut">
              <a:rPr lang="fr-FR" smtClean="0"/>
              <a:t>08/03/2011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32749-7A34-45A0-8E9F-3E2714DD8CA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ndir un rectangle à un seul coin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BF1EA-FAF1-4029-BDF8-A02132C65CAC}" type="datetimeFigureOut">
              <a:rPr lang="fr-FR" smtClean="0"/>
              <a:t>08/03/2011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32749-7A34-45A0-8E9F-3E2714DD8CAA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à coins arrondi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Espace réservé du titre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63BF1EA-FAF1-4029-BDF8-A02132C65CAC}" type="datetimeFigureOut">
              <a:rPr lang="fr-FR" smtClean="0"/>
              <a:t>08/03/2011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FE32749-7A34-45A0-8E9F-3E2714DD8CA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772400" cy="1470025"/>
          </a:xfrm>
        </p:spPr>
        <p:txBody>
          <a:bodyPr/>
          <a:lstStyle/>
          <a:p>
            <a:r>
              <a:rPr lang="fr-FR" dirty="0" smtClean="0"/>
              <a:t>LE REPAS MEXICAIN  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183880" cy="1051560"/>
          </a:xfrm>
        </p:spPr>
        <p:txBody>
          <a:bodyPr/>
          <a:lstStyle/>
          <a:p>
            <a:r>
              <a:rPr lang="fr-FR" dirty="0" smtClean="0"/>
              <a:t>ENTREE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844824"/>
            <a:ext cx="8183880" cy="4187952"/>
          </a:xfrm>
        </p:spPr>
        <p:txBody>
          <a:bodyPr/>
          <a:lstStyle/>
          <a:p>
            <a:pPr lvl="1"/>
            <a:r>
              <a:rPr lang="fr-FR" u="sng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Le Guacamole</a:t>
            </a:r>
            <a:endParaRPr lang="fr-FR" u="sng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5" name="Picture 2" descr="C:\Users\Camille\Desktop\recette_du_guacamo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2708920"/>
            <a:ext cx="3754847" cy="2808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183880" cy="1051560"/>
          </a:xfrm>
        </p:spPr>
        <p:txBody>
          <a:bodyPr/>
          <a:lstStyle/>
          <a:p>
            <a:r>
              <a:rPr lang="fr-FR" dirty="0" smtClean="0"/>
              <a:t>PLAT PRINCIPAL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844824"/>
            <a:ext cx="8183880" cy="4187952"/>
          </a:xfrm>
        </p:spPr>
        <p:txBody>
          <a:bodyPr/>
          <a:lstStyle/>
          <a:p>
            <a:pPr lvl="1"/>
            <a:r>
              <a:rPr lang="fr-FR" u="sng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Los </a:t>
            </a:r>
            <a:r>
              <a:rPr lang="fr-FR" u="sng" dirty="0" err="1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Fajitas</a:t>
            </a:r>
            <a:endParaRPr lang="fr-FR" u="sng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2050" name="Picture 2" descr="C:\Users\Camille\Desktop\mex-fajita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2492896"/>
            <a:ext cx="3240360" cy="33303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183880" cy="1051560"/>
          </a:xfrm>
        </p:spPr>
        <p:txBody>
          <a:bodyPr/>
          <a:lstStyle/>
          <a:p>
            <a:r>
              <a:rPr lang="fr-FR" dirty="0" smtClean="0"/>
              <a:t>DESSERT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844824"/>
            <a:ext cx="8183880" cy="4187952"/>
          </a:xfrm>
        </p:spPr>
        <p:txBody>
          <a:bodyPr/>
          <a:lstStyle/>
          <a:p>
            <a:pPr lvl="1"/>
            <a:r>
              <a:rPr lang="fr-FR" u="sng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Le flan mexicai</a:t>
            </a:r>
            <a:r>
              <a:rPr lang="fr-FR" u="sng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n</a:t>
            </a:r>
            <a:endParaRPr lang="fr-FR" u="sng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3074" name="Picture 2" descr="C:\Users\Camille\Desktop\flan-de-cajeta-flan-mexicain-au-caramel-et-cheveux-d-ange-en-sucre-_108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2564904"/>
            <a:ext cx="2105025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30</TotalTime>
  <Words>18</Words>
  <Application>Microsoft Office PowerPoint</Application>
  <PresentationFormat>Affichage à l'écran (4:3)</PresentationFormat>
  <Paragraphs>11</Paragraphs>
  <Slides>4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Aspect</vt:lpstr>
      <vt:lpstr>LE REPAS MEXICAIN  </vt:lpstr>
      <vt:lpstr>ENTREE</vt:lpstr>
      <vt:lpstr>PLAT PRINCIPAL</vt:lpstr>
      <vt:lpstr>DESSERT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Camille Bayon</dc:creator>
  <cp:lastModifiedBy>Camille Bayon</cp:lastModifiedBy>
  <cp:revision>4</cp:revision>
  <dcterms:created xsi:type="dcterms:W3CDTF">2011-03-08T20:30:29Z</dcterms:created>
  <dcterms:modified xsi:type="dcterms:W3CDTF">2011-03-08T21:00:47Z</dcterms:modified>
</cp:coreProperties>
</file>