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665C1-BDD2-4A9B-9D0E-5C7CAEABB336}" type="datetimeFigureOut">
              <a:rPr lang="fr-FR" smtClean="0"/>
              <a:t>05/03/2011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04ADF-7672-4F76-B76B-9B0EA59E8F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665C1-BDD2-4A9B-9D0E-5C7CAEABB336}" type="datetimeFigureOut">
              <a:rPr lang="fr-FR" smtClean="0"/>
              <a:t>05/03/2011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04ADF-7672-4F76-B76B-9B0EA59E8F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665C1-BDD2-4A9B-9D0E-5C7CAEABB336}" type="datetimeFigureOut">
              <a:rPr lang="fr-FR" smtClean="0"/>
              <a:t>05/03/2011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04ADF-7672-4F76-B76B-9B0EA59E8F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665C1-BDD2-4A9B-9D0E-5C7CAEABB336}" type="datetimeFigureOut">
              <a:rPr lang="fr-FR" smtClean="0"/>
              <a:t>05/03/2011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04ADF-7672-4F76-B76B-9B0EA59E8F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665C1-BDD2-4A9B-9D0E-5C7CAEABB336}" type="datetimeFigureOut">
              <a:rPr lang="fr-FR" smtClean="0"/>
              <a:t>05/03/2011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04ADF-7672-4F76-B76B-9B0EA59E8F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665C1-BDD2-4A9B-9D0E-5C7CAEABB336}" type="datetimeFigureOut">
              <a:rPr lang="fr-FR" smtClean="0"/>
              <a:t>05/03/2011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04ADF-7672-4F76-B76B-9B0EA59E8F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665C1-BDD2-4A9B-9D0E-5C7CAEABB336}" type="datetimeFigureOut">
              <a:rPr lang="fr-FR" smtClean="0"/>
              <a:t>05/03/2011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04ADF-7672-4F76-B76B-9B0EA59E8F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665C1-BDD2-4A9B-9D0E-5C7CAEABB336}" type="datetimeFigureOut">
              <a:rPr lang="fr-FR" smtClean="0"/>
              <a:t>05/03/2011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04ADF-7672-4F76-B76B-9B0EA59E8F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665C1-BDD2-4A9B-9D0E-5C7CAEABB336}" type="datetimeFigureOut">
              <a:rPr lang="fr-FR" smtClean="0"/>
              <a:t>05/03/2011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04ADF-7672-4F76-B76B-9B0EA59E8F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665C1-BDD2-4A9B-9D0E-5C7CAEABB336}" type="datetimeFigureOut">
              <a:rPr lang="fr-FR" smtClean="0"/>
              <a:t>05/03/2011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04ADF-7672-4F76-B76B-9B0EA59E8F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665C1-BDD2-4A9B-9D0E-5C7CAEABB336}" type="datetimeFigureOut">
              <a:rPr lang="fr-FR" smtClean="0"/>
              <a:t>05/03/2011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04ADF-7672-4F76-B76B-9B0EA59E8F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665C1-BDD2-4A9B-9D0E-5C7CAEABB336}" type="datetimeFigureOut">
              <a:rPr lang="fr-FR" smtClean="0"/>
              <a:t>05/03/2011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04ADF-7672-4F76-B76B-9B0EA59E8F2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presentation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02276"/>
            <a:ext cx="9144000" cy="565344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846640" cy="1470025"/>
          </a:xfrm>
        </p:spPr>
        <p:txBody>
          <a:bodyPr/>
          <a:lstStyle/>
          <a:p>
            <a:r>
              <a:rPr lang="fr-FR" dirty="0" smtClean="0"/>
              <a:t>Projet d’urbanisme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556792"/>
            <a:ext cx="6400800" cy="1752600"/>
          </a:xfrm>
        </p:spPr>
        <p:txBody>
          <a:bodyPr/>
          <a:lstStyle/>
          <a:p>
            <a:r>
              <a:rPr lang="fr-FR" dirty="0" smtClean="0"/>
              <a:t>Les jardins suspendus de </a:t>
            </a:r>
            <a:r>
              <a:rPr lang="fr-FR" dirty="0" err="1" smtClean="0"/>
              <a:t>Cuicuit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 quoi s’agit-il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 agrandissement du pont et création d’une surface de 300x198 (toutes les mesures sont en blocs). La grande surface serait découpée en 4 à savoir : une plaine, un désert, un environnement enneigé et enfin des montagnes ou des </a:t>
            </a:r>
            <a:r>
              <a:rPr lang="fr-FR" dirty="0" err="1" smtClean="0"/>
              <a:t>batîments</a:t>
            </a:r>
            <a:r>
              <a:rPr lang="fr-FR" dirty="0" smtClean="0"/>
              <a:t>. Le pont longerait toute la surface et permettrait de circuler facilement.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9632" y="0"/>
            <a:ext cx="8229600" cy="1143000"/>
          </a:xfrm>
        </p:spPr>
        <p:txBody>
          <a:bodyPr/>
          <a:lstStyle/>
          <a:p>
            <a:r>
              <a:rPr lang="fr-FR" dirty="0" smtClean="0"/>
              <a:t>Le pont : schéma vue de dessus</a:t>
            </a:r>
            <a:endParaRPr lang="fr-FR" dirty="0"/>
          </a:p>
        </p:txBody>
      </p:sp>
      <p:pic>
        <p:nvPicPr>
          <p:cNvPr id="4" name="Espace réservé du contenu 3" descr="presentation 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916832"/>
            <a:ext cx="7802064" cy="4382112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pic>
      <p:cxnSp>
        <p:nvCxnSpPr>
          <p:cNvPr id="6" name="Connecteur droit avec flèche 5"/>
          <p:cNvCxnSpPr/>
          <p:nvPr/>
        </p:nvCxnSpPr>
        <p:spPr>
          <a:xfrm rot="5400000">
            <a:off x="4824028" y="2240868"/>
            <a:ext cx="2304256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6372200" y="1340768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Surface avec ici de la terre</a:t>
            </a:r>
            <a:endParaRPr lang="fr-FR" dirty="0"/>
          </a:p>
        </p:txBody>
      </p:sp>
      <p:cxnSp>
        <p:nvCxnSpPr>
          <p:cNvPr id="9" name="Connecteur droit avec flèche 8"/>
          <p:cNvCxnSpPr/>
          <p:nvPr/>
        </p:nvCxnSpPr>
        <p:spPr>
          <a:xfrm rot="16200000" flipH="1">
            <a:off x="755576" y="1628800"/>
            <a:ext cx="1224136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395536" y="76470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cascades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2555776" y="638132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Voie piétonne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4355976" y="630932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Voie navigable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611560" y="638132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Voie ferrée</a:t>
            </a:r>
            <a:endParaRPr lang="fr-FR" dirty="0"/>
          </a:p>
        </p:txBody>
      </p:sp>
      <p:cxnSp>
        <p:nvCxnSpPr>
          <p:cNvPr id="15" name="Connecteur droit avec flèche 14"/>
          <p:cNvCxnSpPr/>
          <p:nvPr/>
        </p:nvCxnSpPr>
        <p:spPr>
          <a:xfrm flipV="1">
            <a:off x="1403648" y="5805264"/>
            <a:ext cx="93610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èche droite 15"/>
          <p:cNvSpPr/>
          <p:nvPr/>
        </p:nvSpPr>
        <p:spPr>
          <a:xfrm rot="16459675">
            <a:off x="2773322" y="5781407"/>
            <a:ext cx="100811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 droite 16"/>
          <p:cNvSpPr/>
          <p:nvPr/>
        </p:nvSpPr>
        <p:spPr>
          <a:xfrm rot="1571813" flipH="1">
            <a:off x="2645998" y="5729787"/>
            <a:ext cx="172819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0" name="Connecteur droit avec flèche 19"/>
          <p:cNvCxnSpPr/>
          <p:nvPr/>
        </p:nvCxnSpPr>
        <p:spPr>
          <a:xfrm rot="5400000" flipH="1" flipV="1">
            <a:off x="7092280" y="2132856"/>
            <a:ext cx="1656184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8316416" y="1412776"/>
            <a:ext cx="827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mare</a:t>
            </a:r>
            <a:endParaRPr lang="fr-FR" dirty="0"/>
          </a:p>
        </p:txBody>
      </p:sp>
      <p:sp>
        <p:nvSpPr>
          <p:cNvPr id="22" name="Rectangle 21"/>
          <p:cNvSpPr/>
          <p:nvPr/>
        </p:nvSpPr>
        <p:spPr>
          <a:xfrm>
            <a:off x="6588224" y="3284984"/>
            <a:ext cx="864096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Vue en coupe</a:t>
            </a:r>
            <a:endParaRPr lang="fr-FR" dirty="0"/>
          </a:p>
        </p:txBody>
      </p:sp>
      <p:pic>
        <p:nvPicPr>
          <p:cNvPr id="4" name="Espace réservé du contenu 3" descr="presentation 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70968" y="1672125"/>
            <a:ext cx="7802064" cy="4382112"/>
          </a:xfrm>
        </p:spPr>
      </p:pic>
      <p:sp>
        <p:nvSpPr>
          <p:cNvPr id="5" name="Rectangle 4"/>
          <p:cNvSpPr/>
          <p:nvPr/>
        </p:nvSpPr>
        <p:spPr>
          <a:xfrm>
            <a:off x="5868144" y="4005064"/>
            <a:ext cx="720080" cy="57606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5868144" y="4581128"/>
            <a:ext cx="792088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6372200" y="5085184"/>
            <a:ext cx="1800200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7020272" y="6309320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Sous l’eau du verre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Coût du projet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Blocs de pierre : 59400</a:t>
            </a:r>
          </a:p>
          <a:p>
            <a:r>
              <a:rPr lang="fr-FR" dirty="0" smtClean="0"/>
              <a:t>Verre : entre 1000 et 1500</a:t>
            </a:r>
          </a:p>
          <a:p>
            <a:r>
              <a:rPr lang="fr-FR" dirty="0" smtClean="0"/>
              <a:t>Terre : 30000</a:t>
            </a:r>
          </a:p>
          <a:p>
            <a:r>
              <a:rPr lang="fr-FR" dirty="0" smtClean="0"/>
              <a:t>Sable: 15000</a:t>
            </a:r>
          </a:p>
          <a:p>
            <a:r>
              <a:rPr lang="fr-FR" dirty="0" smtClean="0"/>
              <a:t>Blocs de neige : 15000</a:t>
            </a:r>
          </a:p>
          <a:p>
            <a:r>
              <a:rPr lang="fr-FR" dirty="0" smtClean="0"/>
              <a:t>Plus l’eau et les arbres, cactus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128</Words>
  <Application>Microsoft Office PowerPoint</Application>
  <PresentationFormat>Affichage à l'écran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Projet d’urbanisme</vt:lpstr>
      <vt:lpstr>De quoi s’agit-il ?</vt:lpstr>
      <vt:lpstr>Le pont : schéma vue de dessus</vt:lpstr>
      <vt:lpstr>Vue en coupe</vt:lpstr>
      <vt:lpstr>Coût du projet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d’urbanisme</dc:title>
  <dc:creator>Jean-Sébastien</dc:creator>
  <cp:lastModifiedBy>Jean-Sébastien</cp:lastModifiedBy>
  <cp:revision>2</cp:revision>
  <dcterms:created xsi:type="dcterms:W3CDTF">2011-03-05T16:53:58Z</dcterms:created>
  <dcterms:modified xsi:type="dcterms:W3CDTF">2011-03-05T17:08:41Z</dcterms:modified>
</cp:coreProperties>
</file>